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709" r:id="rId4"/>
  </p:sldMasterIdLst>
  <p:notesMasterIdLst>
    <p:notesMasterId r:id="rId35"/>
  </p:notesMasterIdLst>
  <p:sldIdLst>
    <p:sldId id="260" r:id="rId5"/>
    <p:sldId id="262" r:id="rId6"/>
    <p:sldId id="257" r:id="rId7"/>
    <p:sldId id="269" r:id="rId8"/>
    <p:sldId id="279" r:id="rId9"/>
    <p:sldId id="274" r:id="rId10"/>
    <p:sldId id="286" r:id="rId11"/>
    <p:sldId id="315" r:id="rId12"/>
    <p:sldId id="339" r:id="rId13"/>
    <p:sldId id="275" r:id="rId14"/>
    <p:sldId id="294" r:id="rId15"/>
    <p:sldId id="291" r:id="rId16"/>
    <p:sldId id="340" r:id="rId17"/>
    <p:sldId id="341" r:id="rId18"/>
    <p:sldId id="342" r:id="rId19"/>
    <p:sldId id="343" r:id="rId20"/>
    <p:sldId id="344" r:id="rId21"/>
    <p:sldId id="277" r:id="rId22"/>
    <p:sldId id="345" r:id="rId23"/>
    <p:sldId id="302" r:id="rId24"/>
    <p:sldId id="276" r:id="rId25"/>
    <p:sldId id="308" r:id="rId26"/>
    <p:sldId id="346" r:id="rId27"/>
    <p:sldId id="347" r:id="rId28"/>
    <p:sldId id="317" r:id="rId29"/>
    <p:sldId id="349" r:id="rId30"/>
    <p:sldId id="350" r:id="rId31"/>
    <p:sldId id="319" r:id="rId32"/>
    <p:sldId id="320" r:id="rId33"/>
    <p:sldId id="356" r:id="rId34"/>
  </p:sldIdLst>
  <p:sldSz cx="9144000" cy="6858000" type="screen4x3"/>
  <p:notesSz cx="6858000" cy="9144000"/>
  <p:custDataLst>
    <p:tags r:id="rId36"/>
  </p:custDataLst>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6600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3637" autoAdjust="0"/>
  </p:normalViewPr>
  <p:slideViewPr>
    <p:cSldViewPr>
      <p:cViewPr varScale="1">
        <p:scale>
          <a:sx n="82" d="100"/>
          <a:sy n="82" d="100"/>
        </p:scale>
        <p:origin x="1382" y="67"/>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68899A62-8973-4B57-8CC9-B75186E44E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DE0861-A8C6-4A16-910D-80C8EDB4D885}" type="slidenum">
              <a:rPr lang="en-US" altLang="en-US" smtClean="0"/>
              <a:pPr>
                <a:spcBef>
                  <a:spcPct val="0"/>
                </a:spcBef>
              </a:pPr>
              <a:t>1</a:t>
            </a:fld>
            <a:endParaRPr lang="en-US" altLang="en-U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2751FC-D66F-4DBD-9479-8277583FABCF}" type="slidenum">
              <a:rPr lang="en-US" altLang="en-US" smtClean="0"/>
              <a:pPr>
                <a:spcBef>
                  <a:spcPct val="0"/>
                </a:spcBef>
              </a:pPr>
              <a:t>10</a:t>
            </a:fld>
            <a:endParaRPr lang="en-US" alt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E45ACD-7A81-4CBC-86F8-4CDC5F6161C0}" type="slidenum">
              <a:rPr lang="en-US" altLang="en-US" smtClean="0"/>
              <a:pPr>
                <a:spcBef>
                  <a:spcPct val="0"/>
                </a:spcBef>
              </a:pPr>
              <a:t>11</a:t>
            </a:fld>
            <a:endParaRPr lang="en-US" alt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75A8C5-72D1-4B37-90B5-0B051FC905F5}" type="slidenum">
              <a:rPr lang="en-US" altLang="en-US" smtClean="0"/>
              <a:pPr>
                <a:spcBef>
                  <a:spcPct val="0"/>
                </a:spcBef>
              </a:pPr>
              <a:t>12</a:t>
            </a:fld>
            <a:endParaRPr lang="en-US" alt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F30286-872A-4EB7-9B5B-C2B7B58E1026}" type="slidenum">
              <a:rPr lang="en-US" altLang="en-US" smtClean="0"/>
              <a:pPr>
                <a:spcBef>
                  <a:spcPct val="0"/>
                </a:spcBef>
              </a:pPr>
              <a:t>13</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C0B34E-9292-4EAE-8C44-A9A3B76772C1}" type="slidenum">
              <a:rPr lang="en-US" altLang="en-US" smtClean="0"/>
              <a:pPr>
                <a:spcBef>
                  <a:spcPct val="0"/>
                </a:spcBef>
              </a:pPr>
              <a:t>14</a:t>
            </a:fld>
            <a:endParaRPr lang="en-US" alt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D819B4-B918-40B1-9944-F0A606E82115}" type="slidenum">
              <a:rPr lang="en-US" altLang="en-US" smtClean="0"/>
              <a:pPr>
                <a:spcBef>
                  <a:spcPct val="0"/>
                </a:spcBef>
              </a:pPr>
              <a:t>15</a:t>
            </a:fld>
            <a:endParaRPr lang="en-US" alt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D25C78-E818-4DFD-9A4B-A0E46DB07778}" type="slidenum">
              <a:rPr lang="en-US" altLang="en-US" smtClean="0"/>
              <a:pPr>
                <a:spcBef>
                  <a:spcPct val="0"/>
                </a:spcBef>
              </a:pPr>
              <a:t>16</a:t>
            </a:fld>
            <a:endParaRPr lang="en-US" alt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45C234-D60B-498C-9275-26377276016E}" type="slidenum">
              <a:rPr lang="en-US" altLang="en-US" smtClean="0"/>
              <a:pPr>
                <a:spcBef>
                  <a:spcPct val="0"/>
                </a:spcBef>
              </a:pPr>
              <a:t>17</a:t>
            </a:fld>
            <a:endParaRPr lang="en-US" alt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453652-7B0F-416C-8163-E2A148E95A6B}" type="slidenum">
              <a:rPr lang="en-US" altLang="en-US" smtClean="0"/>
              <a:pPr>
                <a:spcBef>
                  <a:spcPct val="0"/>
                </a:spcBef>
              </a:pPr>
              <a:t>18</a:t>
            </a:fld>
            <a:endParaRPr lang="en-US" alt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703F873-643A-46F9-83EE-5D7BBC74741F}" type="slidenum">
              <a:rPr lang="en-US" altLang="en-US" smtClean="0"/>
              <a:pPr>
                <a:spcBef>
                  <a:spcPct val="0"/>
                </a:spcBef>
              </a:pPr>
              <a:t>19</a:t>
            </a:fld>
            <a:endParaRPr lang="en-US" alt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69D225-6D18-41BC-B616-EC27F112B737}" type="slidenum">
              <a:rPr lang="en-US" altLang="en-US" smtClean="0"/>
              <a:pPr>
                <a:spcBef>
                  <a:spcPct val="0"/>
                </a:spcBef>
              </a:pPr>
              <a:t>2</a:t>
            </a:fld>
            <a:endParaRPr lang="en-US"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BF6AED-740D-4373-92D2-39CBB14B0995}" type="slidenum">
              <a:rPr lang="en-US" altLang="en-US" smtClean="0"/>
              <a:pPr>
                <a:spcBef>
                  <a:spcPct val="0"/>
                </a:spcBef>
              </a:pPr>
              <a:t>20</a:t>
            </a:fld>
            <a:endParaRPr lang="en-US" alt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E3BB5FE-3B81-4F0F-84C4-C43B912544A0}" type="slidenum">
              <a:rPr lang="en-US" altLang="en-US" smtClean="0"/>
              <a:pPr>
                <a:spcBef>
                  <a:spcPct val="0"/>
                </a:spcBef>
              </a:pPr>
              <a:t>21</a:t>
            </a:fld>
            <a:endParaRPr lang="en-US" alt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19846A-409A-40B0-BE66-1D1DD1D82FC4}" type="slidenum">
              <a:rPr lang="en-US" altLang="en-US" smtClean="0"/>
              <a:pPr>
                <a:spcBef>
                  <a:spcPct val="0"/>
                </a:spcBef>
              </a:pPr>
              <a:t>22</a:t>
            </a:fld>
            <a:endParaRPr lang="en-US" alt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3DECAC-9F7F-45BA-867D-229AA4ACD786}" type="slidenum">
              <a:rPr lang="en-US" altLang="en-US" smtClean="0"/>
              <a:pPr>
                <a:spcBef>
                  <a:spcPct val="0"/>
                </a:spcBef>
              </a:pPr>
              <a:t>23</a:t>
            </a:fld>
            <a:endParaRPr lang="en-US" alt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E0E43B-AF27-4525-A975-04550DE44A3E}" type="slidenum">
              <a:rPr lang="en-US" altLang="en-US" smtClean="0"/>
              <a:pPr>
                <a:spcBef>
                  <a:spcPct val="0"/>
                </a:spcBef>
              </a:pPr>
              <a:t>24</a:t>
            </a:fld>
            <a:endParaRPr lang="en-US" alt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AE144A-A3E8-49C1-93D7-17C36929177E}" type="slidenum">
              <a:rPr lang="en-US" altLang="en-US" smtClean="0"/>
              <a:pPr>
                <a:spcBef>
                  <a:spcPct val="0"/>
                </a:spcBef>
              </a:pPr>
              <a:t>25</a:t>
            </a:fld>
            <a:endParaRPr lang="en-US" alt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C7BEF9-8E05-4547-8B49-D75343F0AD7B}" type="slidenum">
              <a:rPr lang="en-US" altLang="en-US" smtClean="0"/>
              <a:pPr>
                <a:spcBef>
                  <a:spcPct val="0"/>
                </a:spcBef>
              </a:pPr>
              <a:t>26</a:t>
            </a:fld>
            <a:endParaRPr lang="en-US" alt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C182EE-DE2C-4623-8653-70EC7C359271}" type="slidenum">
              <a:rPr lang="en-US" altLang="en-US" smtClean="0"/>
              <a:pPr>
                <a:spcBef>
                  <a:spcPct val="0"/>
                </a:spcBef>
              </a:pPr>
              <a:t>27</a:t>
            </a:fld>
            <a:endParaRPr lang="en-US" alt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BA7314-8D3B-4B21-B57E-DAB724AD1732}" type="slidenum">
              <a:rPr lang="en-US" altLang="en-US" smtClean="0"/>
              <a:pPr>
                <a:spcBef>
                  <a:spcPct val="0"/>
                </a:spcBef>
              </a:pPr>
              <a:t>28</a:t>
            </a:fld>
            <a:endParaRPr lang="en-US" altLang="en-US"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B5C5BF-C7AD-4FC9-8E5B-599DA47F24DA}" type="slidenum">
              <a:rPr lang="en-US" altLang="en-US" smtClean="0"/>
              <a:pPr>
                <a:spcBef>
                  <a:spcPct val="0"/>
                </a:spcBef>
              </a:pPr>
              <a:t>29</a:t>
            </a:fld>
            <a:endParaRPr lang="en-US" altLang="en-US"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4813F-76CB-4E27-83E3-19842B6E28A9}" type="slidenum">
              <a:rPr lang="en-US" altLang="en-US" smtClean="0"/>
              <a:pPr>
                <a:spcBef>
                  <a:spcPct val="0"/>
                </a:spcBef>
              </a:pPr>
              <a:t>3</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144A3-6964-4448-82C4-FE3AC399EE1C}" type="slidenum">
              <a:rPr lang="en-US" altLang="en-US" smtClean="0"/>
              <a:pPr>
                <a:spcBef>
                  <a:spcPct val="0"/>
                </a:spcBef>
              </a:pPr>
              <a:t>4</a:t>
            </a:fld>
            <a:endParaRPr lang="en-US"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D08C49-BF3B-4832-802E-B4915EC5AFCB}" type="slidenum">
              <a:rPr lang="en-US" altLang="en-US" smtClean="0"/>
              <a:pPr>
                <a:spcBef>
                  <a:spcPct val="0"/>
                </a:spcBef>
              </a:pPr>
              <a:t>5</a:t>
            </a:fld>
            <a:endParaRPr lang="en-US"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316F79-B73A-4D7A-AB92-6825AFD6CD47}" type="slidenum">
              <a:rPr lang="en-US" altLang="en-US" smtClean="0"/>
              <a:pPr>
                <a:spcBef>
                  <a:spcPct val="0"/>
                </a:spcBef>
              </a:pPr>
              <a:t>6</a:t>
            </a:fld>
            <a:endParaRPr lang="en-US" alt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DEB1FF-1710-4CEC-9604-F876E63AC6C4}" type="slidenum">
              <a:rPr lang="en-US" altLang="en-US" smtClean="0"/>
              <a:pPr>
                <a:spcBef>
                  <a:spcPct val="0"/>
                </a:spcBef>
              </a:pPr>
              <a:t>7</a:t>
            </a:fld>
            <a:endParaRPr lang="en-US" alt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61F113-40DB-4D3D-A03F-9F640F793943}" type="slidenum">
              <a:rPr lang="en-US" altLang="en-US" smtClean="0"/>
              <a:pPr>
                <a:spcBef>
                  <a:spcPct val="0"/>
                </a:spcBef>
              </a:pPr>
              <a:t>8</a:t>
            </a:fld>
            <a:endParaRPr lang="en-US" alt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D42D75-C0C0-4DCC-9AA5-527D92E25CC0}" type="slidenum">
              <a:rPr lang="en-US" altLang="en-US" smtClean="0"/>
              <a:pPr>
                <a:spcBef>
                  <a:spcPct val="0"/>
                </a:spcBef>
              </a:pPr>
              <a:t>9</a:t>
            </a:fld>
            <a:endParaRPr lang="en-US" alt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8939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671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030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9804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2586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21908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143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350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1140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299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483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04370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2984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6469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68461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59895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1022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91042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1067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36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2476583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19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333706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35013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52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1540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83409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8767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30842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9311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5933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56610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74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7095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427929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0646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71210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97745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08671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5658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04419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523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228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5723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394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88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622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3.jpeg"/><Relationship Id="rId2" Type="http://schemas.openxmlformats.org/officeDocument/2006/relationships/slideLayout" Target="../slideLayouts/slideLayout36.xml"/><Relationship Id="rId16"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1.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Adding and Subtracting </a:t>
            </a:r>
          </a:p>
          <a:p>
            <a:pPr>
              <a:lnSpc>
                <a:spcPct val="90000"/>
              </a:lnSpc>
              <a:defRPr/>
            </a:pPr>
            <a:r>
              <a:rPr lang="en-US" sz="2800" smtClean="0">
                <a:solidFill>
                  <a:schemeClr val="bg1"/>
                </a:solidFill>
                <a:latin typeface="Arial Black" pitchFamily="34" charset="0"/>
              </a:rPr>
              <a:t>Rational Expressions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8"/>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rgbClr val="FFFFFF"/>
                </a:solidFill>
              </a:rPr>
              <a:t>Holt McDougal Algebra 2</a:t>
            </a:r>
          </a:p>
        </p:txBody>
      </p:sp>
      <p:sp>
        <p:nvSpPr>
          <p:cNvPr id="1029" name="Text Box 11"/>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rgbClr val="FFFFFF"/>
                </a:solidFill>
                <a:latin typeface="Arial Black" pitchFamily="34" charset="0"/>
              </a:rPr>
              <a:t>Multiplying and Dividing </a:t>
            </a:r>
          </a:p>
          <a:p>
            <a:pPr>
              <a:lnSpc>
                <a:spcPct val="90000"/>
              </a:lnSpc>
              <a:defRPr/>
            </a:pPr>
            <a:r>
              <a:rPr lang="en-US" sz="2800" smtClean="0">
                <a:solidFill>
                  <a:srgbClr val="FFFFFF"/>
                </a:solidFill>
                <a:latin typeface="Arial Black" pitchFamily="34" charset="0"/>
              </a:rPr>
              <a:t>Rational Expressions</a:t>
            </a:r>
          </a:p>
        </p:txBody>
      </p:sp>
      <p:pic>
        <p:nvPicPr>
          <p:cNvPr id="4102" name="Picture 12" descr="chater_screen"/>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9.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b="1"/>
              <a:t>Add or subtract.</a:t>
            </a:r>
            <a:endParaRPr lang="en-US" altLang="en-US">
              <a:solidFill>
                <a:srgbClr val="FF0000"/>
              </a:solidFill>
            </a:endParaRPr>
          </a:p>
        </p:txBody>
      </p:sp>
      <p:sp>
        <p:nvSpPr>
          <p:cNvPr id="6147" name="Text Box 26"/>
          <p:cNvSpPr txBox="1">
            <a:spLocks noChangeArrowheads="1"/>
          </p:cNvSpPr>
          <p:nvPr/>
        </p:nvSpPr>
        <p:spPr bwMode="auto">
          <a:xfrm>
            <a:off x="457200" y="2206625"/>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1.</a:t>
            </a:r>
            <a:r>
              <a:rPr lang="en-US" altLang="en-US"/>
              <a:t> </a:t>
            </a:r>
            <a:endParaRPr lang="en-US" altLang="en-US" baseline="30000"/>
          </a:p>
        </p:txBody>
      </p:sp>
      <p:sp>
        <p:nvSpPr>
          <p:cNvPr id="6148" name="Text Box 27"/>
          <p:cNvSpPr txBox="1">
            <a:spLocks noChangeArrowheads="1"/>
          </p:cNvSpPr>
          <p:nvPr/>
        </p:nvSpPr>
        <p:spPr bwMode="auto">
          <a:xfrm>
            <a:off x="447675" y="29718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2.</a:t>
            </a:r>
            <a:r>
              <a:rPr lang="en-US" altLang="en-US"/>
              <a:t> </a:t>
            </a:r>
          </a:p>
        </p:txBody>
      </p:sp>
      <p:sp>
        <p:nvSpPr>
          <p:cNvPr id="6149" name="Text Box 41"/>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150" name="Text Box 142"/>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3. </a:t>
            </a:r>
            <a:endParaRPr lang="en-US" altLang="en-US"/>
          </a:p>
        </p:txBody>
      </p:sp>
      <p:sp>
        <p:nvSpPr>
          <p:cNvPr id="6151" name="Text Box 143"/>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4. </a:t>
            </a:r>
            <a:endParaRPr lang="en-US" altLang="en-US"/>
          </a:p>
        </p:txBody>
      </p:sp>
      <p:sp>
        <p:nvSpPr>
          <p:cNvPr id="7312" name="Text Box 144"/>
          <p:cNvSpPr txBox="1">
            <a:spLocks noChangeArrowheads="1"/>
          </p:cNvSpPr>
          <p:nvPr/>
        </p:nvSpPr>
        <p:spPr bwMode="auto">
          <a:xfrm>
            <a:off x="4648200" y="4648200"/>
            <a:ext cx="123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0</a:t>
            </a:r>
            <a:r>
              <a:rPr lang="en-US" altLang="en-US" i="1">
                <a:solidFill>
                  <a:srgbClr val="FF0000"/>
                </a:solidFill>
              </a:rPr>
              <a:t> </a:t>
            </a:r>
            <a:r>
              <a:rPr lang="en-US" altLang="en-US">
                <a:solidFill>
                  <a:srgbClr val="FF0000"/>
                </a:solidFill>
              </a:rPr>
              <a:t> </a:t>
            </a:r>
          </a:p>
        </p:txBody>
      </p:sp>
      <p:grpSp>
        <p:nvGrpSpPr>
          <p:cNvPr id="7332" name="Group 164"/>
          <p:cNvGrpSpPr>
            <a:grpSpLocks/>
          </p:cNvGrpSpPr>
          <p:nvPr/>
        </p:nvGrpSpPr>
        <p:grpSpPr bwMode="auto">
          <a:xfrm>
            <a:off x="3479800" y="2971800"/>
            <a:ext cx="787400" cy="762000"/>
            <a:chOff x="3648" y="1824"/>
            <a:chExt cx="496" cy="480"/>
          </a:xfrm>
        </p:grpSpPr>
        <p:sp>
          <p:nvSpPr>
            <p:cNvPr id="6201" name="Text Box 157"/>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202" name="Text Box 158"/>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24</a:t>
              </a:r>
            </a:p>
          </p:txBody>
        </p:sp>
        <p:sp>
          <p:nvSpPr>
            <p:cNvPr id="6203" name="Line 159"/>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30" name="Text Box 162"/>
          <p:cNvSpPr txBox="1">
            <a:spLocks noChangeArrowheads="1"/>
          </p:cNvSpPr>
          <p:nvPr/>
        </p:nvSpPr>
        <p:spPr bwMode="auto">
          <a:xfrm>
            <a:off x="4854575" y="5562600"/>
            <a:ext cx="238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–1, </a:t>
            </a:r>
            <a:r>
              <a:rPr lang="en-US" altLang="en-US" i="1">
                <a:solidFill>
                  <a:srgbClr val="FF0000"/>
                </a:solidFill>
              </a:rPr>
              <a:t>x </a:t>
            </a:r>
            <a:r>
              <a:rPr lang="en-US" altLang="en-US">
                <a:solidFill>
                  <a:srgbClr val="FF0000"/>
                </a:solidFill>
              </a:rPr>
              <a:t>≠ 1</a:t>
            </a:r>
            <a:r>
              <a:rPr lang="en-US" altLang="en-US"/>
              <a:t> </a:t>
            </a:r>
          </a:p>
        </p:txBody>
      </p:sp>
      <p:sp>
        <p:nvSpPr>
          <p:cNvPr id="6155" name="Text Box 163"/>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grpSp>
        <p:nvGrpSpPr>
          <p:cNvPr id="7333" name="Group 165"/>
          <p:cNvGrpSpPr>
            <a:grpSpLocks/>
          </p:cNvGrpSpPr>
          <p:nvPr/>
        </p:nvGrpSpPr>
        <p:grpSpPr bwMode="auto">
          <a:xfrm>
            <a:off x="3479800" y="2133600"/>
            <a:ext cx="787400" cy="762000"/>
            <a:chOff x="3648" y="1824"/>
            <a:chExt cx="496" cy="480"/>
          </a:xfrm>
        </p:grpSpPr>
        <p:sp>
          <p:nvSpPr>
            <p:cNvPr id="6198" name="Text Box 166"/>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199" name="Text Box 167"/>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15</a:t>
              </a:r>
            </a:p>
          </p:txBody>
        </p:sp>
        <p:sp>
          <p:nvSpPr>
            <p:cNvPr id="6200" name="Line 168"/>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7" name="Group 184"/>
          <p:cNvGrpSpPr>
            <a:grpSpLocks/>
          </p:cNvGrpSpPr>
          <p:nvPr/>
        </p:nvGrpSpPr>
        <p:grpSpPr bwMode="auto">
          <a:xfrm>
            <a:off x="955675" y="2819400"/>
            <a:ext cx="1482725" cy="762000"/>
            <a:chOff x="676" y="1776"/>
            <a:chExt cx="934" cy="480"/>
          </a:xfrm>
        </p:grpSpPr>
        <p:grpSp>
          <p:nvGrpSpPr>
            <p:cNvPr id="6189" name="Group 177"/>
            <p:cNvGrpSpPr>
              <a:grpSpLocks/>
            </p:cNvGrpSpPr>
            <p:nvPr/>
          </p:nvGrpSpPr>
          <p:grpSpPr bwMode="auto">
            <a:xfrm>
              <a:off x="676" y="1776"/>
              <a:ext cx="428" cy="480"/>
              <a:chOff x="676" y="1776"/>
              <a:chExt cx="428" cy="480"/>
            </a:xfrm>
          </p:grpSpPr>
          <p:sp>
            <p:nvSpPr>
              <p:cNvPr id="6195" name="Text Box 31"/>
              <p:cNvSpPr txBox="1">
                <a:spLocks noChangeArrowheads="1"/>
              </p:cNvSpPr>
              <p:nvPr/>
            </p:nvSpPr>
            <p:spPr bwMode="auto">
              <a:xfrm>
                <a:off x="676" y="1776"/>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11</a:t>
                </a:r>
                <a:endParaRPr lang="en-US" altLang="en-US" baseline="30000"/>
              </a:p>
            </p:txBody>
          </p:sp>
          <p:sp>
            <p:nvSpPr>
              <p:cNvPr id="6196" name="Text Box 33"/>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12</a:t>
                </a:r>
              </a:p>
            </p:txBody>
          </p:sp>
          <p:sp>
            <p:nvSpPr>
              <p:cNvPr id="6197" name="Line 36"/>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90" name="Group 182"/>
            <p:cNvGrpSpPr>
              <a:grpSpLocks/>
            </p:cNvGrpSpPr>
            <p:nvPr/>
          </p:nvGrpSpPr>
          <p:grpSpPr bwMode="auto">
            <a:xfrm>
              <a:off x="1236" y="1776"/>
              <a:ext cx="374" cy="480"/>
              <a:chOff x="1236" y="1776"/>
              <a:chExt cx="374" cy="480"/>
            </a:xfrm>
          </p:grpSpPr>
          <p:sp>
            <p:nvSpPr>
              <p:cNvPr id="6192" name="Text Box 179"/>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3</a:t>
                </a:r>
                <a:endParaRPr lang="en-US" altLang="en-US" baseline="30000"/>
              </a:p>
            </p:txBody>
          </p:sp>
          <p:sp>
            <p:nvSpPr>
              <p:cNvPr id="6193" name="Text Box 180"/>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8</a:t>
                </a:r>
              </a:p>
            </p:txBody>
          </p:sp>
          <p:sp>
            <p:nvSpPr>
              <p:cNvPr id="6194" name="Line 181"/>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91" name="Text Box 183"/>
            <p:cNvSpPr txBox="1">
              <a:spLocks noChangeArrowheads="1"/>
            </p:cNvSpPr>
            <p:nvPr/>
          </p:nvSpPr>
          <p:spPr bwMode="auto">
            <a:xfrm>
              <a:off x="1106" y="187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8" name="Group 223"/>
          <p:cNvGrpSpPr>
            <a:grpSpLocks/>
          </p:cNvGrpSpPr>
          <p:nvPr/>
        </p:nvGrpSpPr>
        <p:grpSpPr bwMode="auto">
          <a:xfrm>
            <a:off x="914400" y="2057400"/>
            <a:ext cx="1631950" cy="762000"/>
            <a:chOff x="634" y="1344"/>
            <a:chExt cx="1028" cy="480"/>
          </a:xfrm>
        </p:grpSpPr>
        <p:grpSp>
          <p:nvGrpSpPr>
            <p:cNvPr id="6180" name="Group 186"/>
            <p:cNvGrpSpPr>
              <a:grpSpLocks/>
            </p:cNvGrpSpPr>
            <p:nvPr/>
          </p:nvGrpSpPr>
          <p:grpSpPr bwMode="auto">
            <a:xfrm>
              <a:off x="1248" y="1344"/>
              <a:ext cx="414" cy="480"/>
              <a:chOff x="676" y="1776"/>
              <a:chExt cx="414" cy="480"/>
            </a:xfrm>
          </p:grpSpPr>
          <p:sp>
            <p:nvSpPr>
              <p:cNvPr id="6186" name="Text Box 187"/>
              <p:cNvSpPr txBox="1">
                <a:spLocks noChangeArrowheads="1"/>
              </p:cNvSpPr>
              <p:nvPr/>
            </p:nvSpPr>
            <p:spPr bwMode="auto">
              <a:xfrm>
                <a:off x="67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7</a:t>
                </a:r>
                <a:endParaRPr lang="en-US" altLang="en-US" baseline="30000"/>
              </a:p>
            </p:txBody>
          </p:sp>
          <p:sp>
            <p:nvSpPr>
              <p:cNvPr id="6187" name="Text Box 188"/>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15</a:t>
                </a:r>
              </a:p>
            </p:txBody>
          </p:sp>
          <p:sp>
            <p:nvSpPr>
              <p:cNvPr id="6188" name="Line 189"/>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81" name="Group 190"/>
            <p:cNvGrpSpPr>
              <a:grpSpLocks/>
            </p:cNvGrpSpPr>
            <p:nvPr/>
          </p:nvGrpSpPr>
          <p:grpSpPr bwMode="auto">
            <a:xfrm>
              <a:off x="634" y="1344"/>
              <a:ext cx="374" cy="480"/>
              <a:chOff x="1236" y="1776"/>
              <a:chExt cx="374" cy="480"/>
            </a:xfrm>
          </p:grpSpPr>
          <p:sp>
            <p:nvSpPr>
              <p:cNvPr id="6183" name="Text Box 191"/>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6184" name="Text Box 192"/>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6185" name="Line 193"/>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82" name="Text Box 194"/>
            <p:cNvSpPr txBox="1">
              <a:spLocks noChangeArrowheads="1"/>
            </p:cNvSpPr>
            <p:nvPr/>
          </p:nvSpPr>
          <p:spPr bwMode="auto">
            <a:xfrm>
              <a:off x="1008" y="144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9" name="Group 196"/>
          <p:cNvGrpSpPr>
            <a:grpSpLocks/>
          </p:cNvGrpSpPr>
          <p:nvPr/>
        </p:nvGrpSpPr>
        <p:grpSpPr bwMode="auto">
          <a:xfrm>
            <a:off x="1066800" y="5441950"/>
            <a:ext cx="1295400" cy="806450"/>
            <a:chOff x="2496" y="2160"/>
            <a:chExt cx="816" cy="508"/>
          </a:xfrm>
        </p:grpSpPr>
        <p:grpSp>
          <p:nvGrpSpPr>
            <p:cNvPr id="6176" name="Group 197"/>
            <p:cNvGrpSpPr>
              <a:grpSpLocks/>
            </p:cNvGrpSpPr>
            <p:nvPr/>
          </p:nvGrpSpPr>
          <p:grpSpPr bwMode="auto">
            <a:xfrm>
              <a:off x="2577" y="2160"/>
              <a:ext cx="691" cy="508"/>
              <a:chOff x="4799" y="2804"/>
              <a:chExt cx="691" cy="508"/>
            </a:xfrm>
          </p:grpSpPr>
          <p:sp>
            <p:nvSpPr>
              <p:cNvPr id="6178" name="Text Box 198"/>
              <p:cNvSpPr txBox="1">
                <a:spLocks noChangeArrowheads="1"/>
              </p:cNvSpPr>
              <p:nvPr/>
            </p:nvSpPr>
            <p:spPr bwMode="auto">
              <a:xfrm>
                <a:off x="4856" y="2804"/>
                <a:ext cx="5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1</a:t>
                </a:r>
              </a:p>
            </p:txBody>
          </p:sp>
          <p:sp>
            <p:nvSpPr>
              <p:cNvPr id="6179" name="Text Box 199"/>
              <p:cNvSpPr txBox="1">
                <a:spLocks noChangeArrowheads="1"/>
              </p:cNvSpPr>
              <p:nvPr/>
            </p:nvSpPr>
            <p:spPr bwMode="auto">
              <a:xfrm>
                <a:off x="4799"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6177" name="Line 200"/>
            <p:cNvSpPr>
              <a:spLocks noChangeShapeType="1"/>
            </p:cNvSpPr>
            <p:nvPr/>
          </p:nvSpPr>
          <p:spPr bwMode="auto">
            <a:xfrm>
              <a:off x="2496" y="242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70" name="Group 202"/>
          <p:cNvGrpSpPr>
            <a:grpSpLocks/>
          </p:cNvGrpSpPr>
          <p:nvPr/>
        </p:nvGrpSpPr>
        <p:grpSpPr bwMode="auto">
          <a:xfrm>
            <a:off x="3352800" y="5365750"/>
            <a:ext cx="1295400" cy="806450"/>
            <a:chOff x="2496" y="2160"/>
            <a:chExt cx="816" cy="508"/>
          </a:xfrm>
        </p:grpSpPr>
        <p:grpSp>
          <p:nvGrpSpPr>
            <p:cNvPr id="6172" name="Group 203"/>
            <p:cNvGrpSpPr>
              <a:grpSpLocks/>
            </p:cNvGrpSpPr>
            <p:nvPr/>
          </p:nvGrpSpPr>
          <p:grpSpPr bwMode="auto">
            <a:xfrm>
              <a:off x="2600" y="2160"/>
              <a:ext cx="645" cy="508"/>
              <a:chOff x="4822" y="2804"/>
              <a:chExt cx="645" cy="508"/>
            </a:xfrm>
          </p:grpSpPr>
          <p:sp>
            <p:nvSpPr>
              <p:cNvPr id="6174" name="Text Box 204"/>
              <p:cNvSpPr txBox="1">
                <a:spLocks noChangeArrowheads="1"/>
              </p:cNvSpPr>
              <p:nvPr/>
            </p:nvSpPr>
            <p:spPr bwMode="auto">
              <a:xfrm>
                <a:off x="5030"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1</a:t>
                </a:r>
              </a:p>
            </p:txBody>
          </p:sp>
          <p:sp>
            <p:nvSpPr>
              <p:cNvPr id="6175" name="Text Box 205"/>
              <p:cNvSpPr txBox="1">
                <a:spLocks noChangeArrowheads="1"/>
              </p:cNvSpPr>
              <p:nvPr/>
            </p:nvSpPr>
            <p:spPr bwMode="auto">
              <a:xfrm>
                <a:off x="4822"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sp>
          <p:nvSpPr>
            <p:cNvPr id="6173" name="Line 206"/>
            <p:cNvSpPr>
              <a:spLocks noChangeShapeType="1"/>
            </p:cNvSpPr>
            <p:nvPr/>
          </p:nvSpPr>
          <p:spPr bwMode="auto">
            <a:xfrm>
              <a:off x="2496" y="242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85" name="Group 217"/>
          <p:cNvGrpSpPr>
            <a:grpSpLocks/>
          </p:cNvGrpSpPr>
          <p:nvPr/>
        </p:nvGrpSpPr>
        <p:grpSpPr bwMode="auto">
          <a:xfrm>
            <a:off x="3505200" y="4495800"/>
            <a:ext cx="990600" cy="762000"/>
            <a:chOff x="2352" y="2832"/>
            <a:chExt cx="624" cy="480"/>
          </a:xfrm>
        </p:grpSpPr>
        <p:grpSp>
          <p:nvGrpSpPr>
            <p:cNvPr id="6167" name="Group 212"/>
            <p:cNvGrpSpPr>
              <a:grpSpLocks/>
            </p:cNvGrpSpPr>
            <p:nvPr/>
          </p:nvGrpSpPr>
          <p:grpSpPr bwMode="auto">
            <a:xfrm>
              <a:off x="2352" y="2832"/>
              <a:ext cx="374" cy="480"/>
              <a:chOff x="1236" y="1776"/>
              <a:chExt cx="374" cy="480"/>
            </a:xfrm>
          </p:grpSpPr>
          <p:sp>
            <p:nvSpPr>
              <p:cNvPr id="6169" name="Text Box 213"/>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  </a:t>
                </a:r>
                <a:r>
                  <a:rPr lang="en-US" altLang="en-US">
                    <a:solidFill>
                      <a:srgbClr val="FF0000"/>
                    </a:solidFill>
                  </a:rPr>
                  <a:t>1</a:t>
                </a:r>
                <a:endParaRPr lang="en-US" altLang="en-US" baseline="30000">
                  <a:solidFill>
                    <a:srgbClr val="FF0000"/>
                  </a:solidFill>
                </a:endParaRPr>
              </a:p>
            </p:txBody>
          </p:sp>
          <p:sp>
            <p:nvSpPr>
              <p:cNvPr id="6170" name="Text Box 214"/>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3</a:t>
                </a:r>
              </a:p>
            </p:txBody>
          </p:sp>
          <p:sp>
            <p:nvSpPr>
              <p:cNvPr id="6171" name="Line 215"/>
              <p:cNvSpPr>
                <a:spLocks noChangeShapeType="1"/>
              </p:cNvSpPr>
              <p:nvPr/>
            </p:nvSpPr>
            <p:spPr bwMode="auto">
              <a:xfrm>
                <a:off x="1344" y="2016"/>
                <a:ext cx="24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68" name="Text Box 216"/>
            <p:cNvSpPr txBox="1">
              <a:spLocks noChangeArrowheads="1"/>
            </p:cNvSpPr>
            <p:nvPr/>
          </p:nvSpPr>
          <p:spPr bwMode="auto">
            <a:xfrm>
              <a:off x="2665" y="2928"/>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a:t>
              </a:r>
              <a:r>
                <a:rPr lang="en-US" altLang="en-US" baseline="30000">
                  <a:solidFill>
                    <a:srgbClr val="FF0000"/>
                  </a:solidFill>
                </a:rPr>
                <a:t>6</a:t>
              </a:r>
              <a:endParaRPr lang="en-US" altLang="en-US" i="1">
                <a:solidFill>
                  <a:srgbClr val="FF0000"/>
                </a:solidFill>
              </a:endParaRPr>
            </a:p>
          </p:txBody>
        </p:sp>
      </p:grpSp>
      <p:grpSp>
        <p:nvGrpSpPr>
          <p:cNvPr id="6162" name="Group 218"/>
          <p:cNvGrpSpPr>
            <a:grpSpLocks/>
          </p:cNvGrpSpPr>
          <p:nvPr/>
        </p:nvGrpSpPr>
        <p:grpSpPr bwMode="auto">
          <a:xfrm>
            <a:off x="1093788" y="4375150"/>
            <a:ext cx="881062" cy="806450"/>
            <a:chOff x="516" y="1536"/>
            <a:chExt cx="555" cy="508"/>
          </a:xfrm>
        </p:grpSpPr>
        <p:grpSp>
          <p:nvGrpSpPr>
            <p:cNvPr id="6163" name="Group 219"/>
            <p:cNvGrpSpPr>
              <a:grpSpLocks/>
            </p:cNvGrpSpPr>
            <p:nvPr/>
          </p:nvGrpSpPr>
          <p:grpSpPr bwMode="auto">
            <a:xfrm>
              <a:off x="516" y="1536"/>
              <a:ext cx="555" cy="508"/>
              <a:chOff x="4868" y="2804"/>
              <a:chExt cx="555" cy="508"/>
            </a:xfrm>
          </p:grpSpPr>
          <p:sp>
            <p:nvSpPr>
              <p:cNvPr id="6165" name="Text Box 220"/>
              <p:cNvSpPr txBox="1">
                <a:spLocks noChangeArrowheads="1"/>
              </p:cNvSpPr>
              <p:nvPr/>
            </p:nvSpPr>
            <p:spPr bwMode="auto">
              <a:xfrm>
                <a:off x="4933" y="2804"/>
                <a:ext cx="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4</a:t>
                </a:r>
                <a:r>
                  <a:rPr lang="en-US" altLang="en-US" i="1"/>
                  <a:t>x</a:t>
                </a:r>
                <a:r>
                  <a:rPr lang="en-US" altLang="en-US" baseline="30000"/>
                  <a:t>9</a:t>
                </a:r>
                <a:endParaRPr lang="en-US" altLang="en-US"/>
              </a:p>
            </p:txBody>
          </p:sp>
          <p:sp>
            <p:nvSpPr>
              <p:cNvPr id="6166" name="Text Box 221"/>
              <p:cNvSpPr txBox="1">
                <a:spLocks noChangeArrowheads="1"/>
              </p:cNvSpPr>
              <p:nvPr/>
            </p:nvSpPr>
            <p:spPr bwMode="auto">
              <a:xfrm>
                <a:off x="4868" y="3024"/>
                <a:ext cx="5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12</a:t>
                </a:r>
                <a:r>
                  <a:rPr lang="en-US" altLang="en-US" i="1"/>
                  <a:t>x</a:t>
                </a:r>
                <a:r>
                  <a:rPr lang="en-US" altLang="en-US" baseline="30000"/>
                  <a:t>3</a:t>
                </a:r>
                <a:endParaRPr lang="en-US" altLang="en-US"/>
              </a:p>
            </p:txBody>
          </p:sp>
        </p:grpSp>
        <p:sp>
          <p:nvSpPr>
            <p:cNvPr id="6164" name="Line 222"/>
            <p:cNvSpPr>
              <a:spLocks noChangeShapeType="1"/>
            </p:cNvSpPr>
            <p:nvPr/>
          </p:nvSpPr>
          <p:spPr bwMode="auto">
            <a:xfrm>
              <a:off x="528" y="178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333"/>
                                        </p:tgtEl>
                                        <p:attrNameLst>
                                          <p:attrName>style.visibility</p:attrName>
                                        </p:attrNameLst>
                                      </p:cBhvr>
                                      <p:to>
                                        <p:strVal val="visible"/>
                                      </p:to>
                                    </p:set>
                                    <p:anim calcmode="lin" valueType="num">
                                      <p:cBhvr>
                                        <p:cTn id="7" dur="1000" fill="hold"/>
                                        <p:tgtEl>
                                          <p:spTgt spid="7333"/>
                                        </p:tgtEl>
                                        <p:attrNameLst>
                                          <p:attrName>ppt_x</p:attrName>
                                        </p:attrNameLst>
                                      </p:cBhvr>
                                      <p:tavLst>
                                        <p:tav tm="0">
                                          <p:val>
                                            <p:strVal val="#ppt_x-.2"/>
                                          </p:val>
                                        </p:tav>
                                        <p:tav tm="100000">
                                          <p:val>
                                            <p:strVal val="#ppt_x"/>
                                          </p:val>
                                        </p:tav>
                                      </p:tavLst>
                                    </p:anim>
                                    <p:anim calcmode="lin" valueType="num">
                                      <p:cBhvr>
                                        <p:cTn id="8" dur="1000" fill="hold"/>
                                        <p:tgtEl>
                                          <p:spTgt spid="73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7332"/>
                                        </p:tgtEl>
                                        <p:attrNameLst>
                                          <p:attrName>style.visibility</p:attrName>
                                        </p:attrNameLst>
                                      </p:cBhvr>
                                      <p:to>
                                        <p:strVal val="visible"/>
                                      </p:to>
                                    </p:set>
                                    <p:animEffect transition="in" filter="checkerboard(across)">
                                      <p:cBhvr>
                                        <p:cTn id="14" dur="500"/>
                                        <p:tgtEl>
                                          <p:spTgt spid="73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7385"/>
                                        </p:tgtEl>
                                        <p:attrNameLst>
                                          <p:attrName>style.visibility</p:attrName>
                                        </p:attrNameLst>
                                      </p:cBhvr>
                                      <p:to>
                                        <p:strVal val="visible"/>
                                      </p:to>
                                    </p:set>
                                    <p:animEffect transition="in" filter="checkerboard(across)">
                                      <p:cBhvr>
                                        <p:cTn id="19" dur="500"/>
                                        <p:tgtEl>
                                          <p:spTgt spid="738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12"/>
                                        </p:tgtEl>
                                        <p:attrNameLst>
                                          <p:attrName>style.visibility</p:attrName>
                                        </p:attrNameLst>
                                      </p:cBhvr>
                                      <p:to>
                                        <p:strVal val="visible"/>
                                      </p:to>
                                    </p:set>
                                    <p:animEffect transition="in" filter="blinds(horizontal)">
                                      <p:cBhvr>
                                        <p:cTn id="22" dur="500"/>
                                        <p:tgtEl>
                                          <p:spTgt spid="73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30"/>
                                        </p:tgtEl>
                                        <p:attrNameLst>
                                          <p:attrName>style.visibility</p:attrName>
                                        </p:attrNameLst>
                                      </p:cBhvr>
                                      <p:to>
                                        <p:strVal val="visible"/>
                                      </p:to>
                                    </p:set>
                                    <p:animEffect transition="in" filter="blinds(horizontal)">
                                      <p:cBhvr>
                                        <p:cTn id="27" dur="500"/>
                                        <p:tgtEl>
                                          <p:spTgt spid="7330"/>
                                        </p:tgtEl>
                                      </p:cBhvr>
                                    </p:animEffect>
                                  </p:childTnLst>
                                </p:cTn>
                              </p:par>
                              <p:par>
                                <p:cTn id="28" presetID="5" presetClass="entr" presetSubtype="10" fill="hold" nodeType="withEffect">
                                  <p:stCondLst>
                                    <p:cond delay="0"/>
                                  </p:stCondLst>
                                  <p:childTnLst>
                                    <p:set>
                                      <p:cBhvr>
                                        <p:cTn id="29" dur="1" fill="hold">
                                          <p:stCondLst>
                                            <p:cond delay="0"/>
                                          </p:stCondLst>
                                        </p:cTn>
                                        <p:tgtEl>
                                          <p:spTgt spid="7370"/>
                                        </p:tgtEl>
                                        <p:attrNameLst>
                                          <p:attrName>style.visibility</p:attrName>
                                        </p:attrNameLst>
                                      </p:cBhvr>
                                      <p:to>
                                        <p:strVal val="visible"/>
                                      </p:to>
                                    </p:set>
                                    <p:animEffect transition="in" filter="checkerboard(across)">
                                      <p:cBhvr>
                                        <p:cTn id="30" dur="500"/>
                                        <p:tgtEl>
                                          <p:spTgt spid="7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2" grpId="0"/>
      <p:bldP spid="73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17843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Find the least common multiple for each pair.</a:t>
            </a:r>
            <a:endParaRPr lang="en-US" altLang="en-US">
              <a:latin typeface="Times" panose="02020603050405020304" pitchFamily="18" charset="0"/>
            </a:endParaRPr>
          </a:p>
        </p:txBody>
      </p:sp>
      <p:sp>
        <p:nvSpPr>
          <p:cNvPr id="24579" name="Text Box 3"/>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2: Finding the Least Common Multiple of Polynomials</a:t>
            </a:r>
            <a:endParaRPr lang="en-US" altLang="en-US" sz="2600">
              <a:solidFill>
                <a:schemeClr val="accent2"/>
              </a:solidFill>
              <a:latin typeface="Arial Black" panose="020B0A04020102020204" pitchFamily="34" charset="0"/>
            </a:endParaRPr>
          </a:p>
        </p:txBody>
      </p:sp>
      <p:graphicFrame>
        <p:nvGraphicFramePr>
          <p:cNvPr id="24580" name="Object 23"/>
          <p:cNvGraphicFramePr>
            <a:graphicFrameLocks noChangeAspect="1"/>
          </p:cNvGraphicFramePr>
          <p:nvPr/>
        </p:nvGraphicFramePr>
        <p:xfrm>
          <a:off x="2432050" y="1471613"/>
          <a:ext cx="165100" cy="279400"/>
        </p:xfrm>
        <a:graphic>
          <a:graphicData uri="http://schemas.openxmlformats.org/presentationml/2006/ole">
            <mc:AlternateContent xmlns:mc="http://schemas.openxmlformats.org/markup-compatibility/2006">
              <mc:Choice xmlns:v="urn:schemas-microsoft-com:vml" Requires="v">
                <p:oleObj spid="_x0000_s24590"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47161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25"/>
          <p:cNvGraphicFramePr>
            <a:graphicFrameLocks noChangeAspect="1"/>
          </p:cNvGraphicFramePr>
          <p:nvPr/>
        </p:nvGraphicFramePr>
        <p:xfrm>
          <a:off x="2057400" y="1466850"/>
          <a:ext cx="914400" cy="288925"/>
        </p:xfrm>
        <a:graphic>
          <a:graphicData uri="http://schemas.openxmlformats.org/presentationml/2006/ole">
            <mc:AlternateContent xmlns:mc="http://schemas.openxmlformats.org/markup-compatibility/2006">
              <mc:Choice xmlns:v="urn:schemas-microsoft-com:vml" Requires="v">
                <p:oleObj spid="_x0000_s24591"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46685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2" name="Text Box 59"/>
          <p:cNvSpPr txBox="1">
            <a:spLocks noChangeArrowheads="1"/>
          </p:cNvSpPr>
          <p:nvPr/>
        </p:nvSpPr>
        <p:spPr bwMode="auto">
          <a:xfrm>
            <a:off x="365125" y="2349500"/>
            <a:ext cx="3294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A. 4</a:t>
            </a:r>
            <a:r>
              <a:rPr lang="en-US" altLang="en-US" b="1" i="1"/>
              <a:t>x</a:t>
            </a:r>
            <a:r>
              <a:rPr lang="en-US" altLang="en-US" b="1" baseline="30000"/>
              <a:t>2</a:t>
            </a:r>
            <a:r>
              <a:rPr lang="en-US" altLang="en-US" b="1" i="1"/>
              <a:t>y</a:t>
            </a:r>
            <a:r>
              <a:rPr lang="en-US" altLang="en-US" b="1" baseline="30000"/>
              <a:t>3</a:t>
            </a:r>
            <a:r>
              <a:rPr lang="en-US" altLang="en-US" b="1"/>
              <a:t> and 6</a:t>
            </a:r>
            <a:r>
              <a:rPr lang="en-US" altLang="en-US" b="1" i="1"/>
              <a:t>x</a:t>
            </a:r>
            <a:r>
              <a:rPr lang="en-US" altLang="en-US" b="1" baseline="30000"/>
              <a:t>4</a:t>
            </a:r>
            <a:r>
              <a:rPr lang="en-US" altLang="en-US" b="1" i="1"/>
              <a:t>y</a:t>
            </a:r>
            <a:r>
              <a:rPr lang="en-US" altLang="en-US" b="1" baseline="30000"/>
              <a:t>5</a:t>
            </a:r>
            <a:endParaRPr lang="en-US" altLang="en-US" b="1"/>
          </a:p>
        </p:txBody>
      </p:sp>
      <p:sp>
        <p:nvSpPr>
          <p:cNvPr id="30780" name="Text Box 60"/>
          <p:cNvSpPr txBox="1">
            <a:spLocks noChangeArrowheads="1"/>
          </p:cNvSpPr>
          <p:nvPr/>
        </p:nvSpPr>
        <p:spPr bwMode="auto">
          <a:xfrm>
            <a:off x="814388" y="2854325"/>
            <a:ext cx="3532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4</a:t>
            </a:r>
            <a:r>
              <a:rPr lang="en-US" altLang="en-US" i="1"/>
              <a:t>x</a:t>
            </a:r>
            <a:r>
              <a:rPr lang="en-US" altLang="en-US" baseline="30000"/>
              <a:t>2</a:t>
            </a:r>
            <a:r>
              <a:rPr lang="en-US" altLang="en-US" i="1"/>
              <a:t>y</a:t>
            </a:r>
            <a:r>
              <a:rPr lang="en-US" altLang="en-US" baseline="30000"/>
              <a:t>3</a:t>
            </a:r>
            <a:r>
              <a:rPr lang="en-US" altLang="en-US"/>
              <a:t> =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 </a:t>
            </a:r>
            <a:r>
              <a:rPr lang="en-US" altLang="en-US" i="1">
                <a:sym typeface="Symbol" panose="05050102010706020507" pitchFamily="18" charset="2"/>
              </a:rPr>
              <a:t>x</a:t>
            </a:r>
            <a:r>
              <a:rPr lang="en-US" altLang="en-US" baseline="30000">
                <a:sym typeface="Symbol" panose="05050102010706020507" pitchFamily="18" charset="2"/>
              </a:rPr>
              <a:t>2</a:t>
            </a:r>
            <a:r>
              <a:rPr lang="en-US" altLang="en-US">
                <a:sym typeface="Symbol" panose="05050102010706020507" pitchFamily="18" charset="2"/>
              </a:rPr>
              <a:t>  </a:t>
            </a:r>
            <a:r>
              <a:rPr lang="en-US" altLang="en-US" i="1">
                <a:sym typeface="Symbol" panose="05050102010706020507" pitchFamily="18" charset="2"/>
              </a:rPr>
              <a:t>y</a:t>
            </a:r>
            <a:r>
              <a:rPr lang="en-US" altLang="en-US" baseline="30000">
                <a:sym typeface="Symbol" panose="05050102010706020507" pitchFamily="18" charset="2"/>
              </a:rPr>
              <a:t>3</a:t>
            </a:r>
            <a:endParaRPr lang="en-US" altLang="en-US">
              <a:sym typeface="Symbol" panose="05050102010706020507" pitchFamily="18" charset="2"/>
            </a:endParaRPr>
          </a:p>
        </p:txBody>
      </p:sp>
      <p:sp>
        <p:nvSpPr>
          <p:cNvPr id="30781" name="Text Box 61"/>
          <p:cNvSpPr txBox="1">
            <a:spLocks noChangeArrowheads="1"/>
          </p:cNvSpPr>
          <p:nvPr/>
        </p:nvSpPr>
        <p:spPr bwMode="auto">
          <a:xfrm>
            <a:off x="800100" y="3387725"/>
            <a:ext cx="360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6</a:t>
            </a:r>
            <a:r>
              <a:rPr lang="en-US" altLang="en-US" i="1"/>
              <a:t>x</a:t>
            </a:r>
            <a:r>
              <a:rPr lang="en-US" altLang="en-US" baseline="30000"/>
              <a:t>4</a:t>
            </a:r>
            <a:r>
              <a:rPr lang="en-US" altLang="en-US" i="1"/>
              <a:t>y</a:t>
            </a:r>
            <a:r>
              <a:rPr lang="en-US" altLang="en-US" baseline="30000"/>
              <a:t>5 </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a:t>2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olidFill>
                  <a:srgbClr val="CC0099"/>
                </a:solidFill>
              </a:rPr>
              <a:t> </a:t>
            </a:r>
          </a:p>
        </p:txBody>
      </p:sp>
      <p:sp>
        <p:nvSpPr>
          <p:cNvPr id="30782" name="Text Box 62"/>
          <p:cNvSpPr txBox="1">
            <a:spLocks noChangeArrowheads="1"/>
          </p:cNvSpPr>
          <p:nvPr/>
        </p:nvSpPr>
        <p:spPr bwMode="auto">
          <a:xfrm>
            <a:off x="822325" y="3921125"/>
            <a:ext cx="6440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ym typeface="Symbol" panose="05050102010706020507" pitchFamily="18" charset="2"/>
              </a:rPr>
              <a:t>, or 12</a:t>
            </a:r>
            <a:r>
              <a:rPr lang="en-US" altLang="en-US" i="1">
                <a:sym typeface="Symbol" panose="05050102010706020507" pitchFamily="18" charset="2"/>
              </a:rPr>
              <a:t>x</a:t>
            </a:r>
            <a:r>
              <a:rPr lang="en-US" altLang="en-US" baseline="30000">
                <a:sym typeface="Symbol" panose="05050102010706020507" pitchFamily="18" charset="2"/>
              </a:rPr>
              <a:t>4</a:t>
            </a:r>
            <a:r>
              <a:rPr lang="en-US" altLang="en-US" i="1">
                <a:sym typeface="Symbol" panose="05050102010706020507" pitchFamily="18" charset="2"/>
              </a:rPr>
              <a:t>y</a:t>
            </a:r>
            <a:r>
              <a:rPr lang="en-US" altLang="en-US" baseline="30000">
                <a:sym typeface="Symbol" panose="05050102010706020507" pitchFamily="18" charset="2"/>
              </a:rPr>
              <a:t>5</a:t>
            </a:r>
            <a:r>
              <a:rPr lang="en-US" altLang="en-US">
                <a:sym typeface="Symbol" panose="05050102010706020507" pitchFamily="18" charset="2"/>
              </a:rPr>
              <a:t>.</a:t>
            </a:r>
            <a:r>
              <a:rPr lang="en-US" altLang="en-US"/>
              <a:t> </a:t>
            </a:r>
          </a:p>
        </p:txBody>
      </p:sp>
      <p:sp>
        <p:nvSpPr>
          <p:cNvPr id="24586" name="Text Box 63"/>
          <p:cNvSpPr txBox="1">
            <a:spLocks noChangeArrowheads="1"/>
          </p:cNvSpPr>
          <p:nvPr/>
        </p:nvSpPr>
        <p:spPr bwMode="auto">
          <a:xfrm>
            <a:off x="368300" y="4451350"/>
            <a:ext cx="497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B. </a:t>
            </a:r>
            <a:r>
              <a:rPr lang="en-US" altLang="en-US" b="1" i="1"/>
              <a:t>x</a:t>
            </a:r>
            <a:r>
              <a:rPr lang="en-US" altLang="en-US" b="1" baseline="30000"/>
              <a:t>2 </a:t>
            </a:r>
            <a:r>
              <a:rPr lang="en-US" altLang="en-US" b="1"/>
              <a:t>– 2</a:t>
            </a:r>
            <a:r>
              <a:rPr lang="en-US" altLang="en-US" b="1" i="1"/>
              <a:t>x </a:t>
            </a:r>
            <a:r>
              <a:rPr lang="en-US" altLang="en-US" b="1"/>
              <a:t>– 3 and </a:t>
            </a:r>
            <a:r>
              <a:rPr lang="en-US" altLang="en-US" b="1" i="1"/>
              <a:t>x</a:t>
            </a:r>
            <a:r>
              <a:rPr lang="en-US" altLang="en-US" b="1" baseline="30000"/>
              <a:t>2 </a:t>
            </a:r>
            <a:r>
              <a:rPr lang="en-US" altLang="en-US" b="1"/>
              <a:t>– </a:t>
            </a:r>
            <a:r>
              <a:rPr lang="en-US" altLang="en-US" b="1" i="1"/>
              <a:t>x </a:t>
            </a:r>
            <a:r>
              <a:rPr lang="en-US" altLang="en-US" b="1"/>
              <a:t>– 6 </a:t>
            </a:r>
          </a:p>
        </p:txBody>
      </p:sp>
      <p:sp>
        <p:nvSpPr>
          <p:cNvPr id="30784" name="Text Box 64"/>
          <p:cNvSpPr txBox="1">
            <a:spLocks noChangeArrowheads="1"/>
          </p:cNvSpPr>
          <p:nvPr/>
        </p:nvSpPr>
        <p:spPr bwMode="auto">
          <a:xfrm>
            <a:off x="817563" y="4953000"/>
            <a:ext cx="448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2</a:t>
            </a:r>
            <a:r>
              <a:rPr lang="en-US" altLang="en-US" i="1"/>
              <a:t>x </a:t>
            </a:r>
            <a:r>
              <a:rPr lang="en-US" altLang="en-US"/>
              <a:t>– 3 = </a:t>
            </a:r>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solidFill>
                  <a:srgbClr val="3333FF"/>
                </a:solidFill>
              </a:rPr>
              <a:t>(</a:t>
            </a:r>
            <a:r>
              <a:rPr lang="en-US" altLang="en-US" i="1">
                <a:solidFill>
                  <a:srgbClr val="3333FF"/>
                </a:solidFill>
              </a:rPr>
              <a:t>x</a:t>
            </a:r>
            <a:r>
              <a:rPr lang="en-US" altLang="en-US">
                <a:solidFill>
                  <a:srgbClr val="3333FF"/>
                </a:solidFill>
              </a:rPr>
              <a:t> + 1)</a:t>
            </a:r>
            <a:endParaRPr lang="en-US" altLang="en-US">
              <a:solidFill>
                <a:srgbClr val="FF0000"/>
              </a:solidFill>
            </a:endParaRPr>
          </a:p>
        </p:txBody>
      </p:sp>
      <p:sp>
        <p:nvSpPr>
          <p:cNvPr id="30785" name="Text Box 65"/>
          <p:cNvSpPr txBox="1">
            <a:spLocks noChangeArrowheads="1"/>
          </p:cNvSpPr>
          <p:nvPr/>
        </p:nvSpPr>
        <p:spPr bwMode="auto">
          <a:xfrm>
            <a:off x="803275" y="5486400"/>
            <a:ext cx="428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a:t>
            </a:r>
            <a:r>
              <a:rPr lang="en-US" altLang="en-US" i="1"/>
              <a:t>x </a:t>
            </a:r>
            <a:r>
              <a:rPr lang="en-US" altLang="en-US"/>
              <a:t>– 6</a:t>
            </a:r>
            <a:r>
              <a:rPr lang="en-US" altLang="en-US" b="1"/>
              <a:t> </a:t>
            </a:r>
            <a:r>
              <a:rPr lang="en-US" altLang="en-US"/>
              <a:t>= (</a:t>
            </a:r>
            <a:r>
              <a:rPr lang="en-US" altLang="en-US" i="1"/>
              <a:t>x</a:t>
            </a:r>
            <a:r>
              <a:rPr lang="en-US" altLang="en-US"/>
              <a:t> – 3)</a:t>
            </a:r>
            <a:r>
              <a:rPr lang="en-US" altLang="en-US">
                <a:solidFill>
                  <a:srgbClr val="00FF00"/>
                </a:solidFill>
              </a:rPr>
              <a:t>(</a:t>
            </a:r>
            <a:r>
              <a:rPr lang="en-US" altLang="en-US" i="1">
                <a:solidFill>
                  <a:srgbClr val="00FF00"/>
                </a:solidFill>
              </a:rPr>
              <a:t>x</a:t>
            </a:r>
            <a:r>
              <a:rPr lang="en-US" altLang="en-US">
                <a:solidFill>
                  <a:srgbClr val="00FF00"/>
                </a:solidFill>
              </a:rPr>
              <a:t> + 2)</a:t>
            </a:r>
          </a:p>
        </p:txBody>
      </p:sp>
      <p:sp>
        <p:nvSpPr>
          <p:cNvPr id="30786" name="Text Box 66"/>
          <p:cNvSpPr txBox="1">
            <a:spLocks noChangeArrowheads="1"/>
          </p:cNvSpPr>
          <p:nvPr/>
        </p:nvSpPr>
        <p:spPr bwMode="auto">
          <a:xfrm>
            <a:off x="825500" y="6019800"/>
            <a:ext cx="546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i="1"/>
              <a:t>x</a:t>
            </a:r>
            <a:r>
              <a:rPr lang="en-US" altLang="en-US"/>
              <a:t> – 3)(</a:t>
            </a:r>
            <a:r>
              <a:rPr lang="en-US" altLang="en-US" i="1"/>
              <a:t>x</a:t>
            </a:r>
            <a:r>
              <a:rPr lang="en-US" altLang="en-US"/>
              <a:t> + 1)(</a:t>
            </a:r>
            <a:r>
              <a:rPr lang="en-US" altLang="en-US" i="1"/>
              <a:t>x</a:t>
            </a:r>
            <a:r>
              <a:rPr lang="en-US" altLang="en-US"/>
              <a:t> + 2)</a:t>
            </a:r>
            <a:r>
              <a:rPr lang="en-US" altLang="en-US">
                <a:sym typeface="Symbol" panose="05050102010706020507" pitchFamily="18" charset="2"/>
              </a:rPr>
              <a:t>.</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80"/>
                                        </p:tgtEl>
                                        <p:attrNameLst>
                                          <p:attrName>style.visibility</p:attrName>
                                        </p:attrNameLst>
                                      </p:cBhvr>
                                      <p:to>
                                        <p:strVal val="visible"/>
                                      </p:to>
                                    </p:set>
                                    <p:anim calcmode="lin" valueType="num">
                                      <p:cBhvr>
                                        <p:cTn id="7" dur="1000" fill="hold"/>
                                        <p:tgtEl>
                                          <p:spTgt spid="30780"/>
                                        </p:tgtEl>
                                        <p:attrNameLst>
                                          <p:attrName>ppt_x</p:attrName>
                                        </p:attrNameLst>
                                      </p:cBhvr>
                                      <p:tavLst>
                                        <p:tav tm="0">
                                          <p:val>
                                            <p:strVal val="#ppt_x-.2"/>
                                          </p:val>
                                        </p:tav>
                                        <p:tav tm="100000">
                                          <p:val>
                                            <p:strVal val="#ppt_x"/>
                                          </p:val>
                                        </p:tav>
                                      </p:tavLst>
                                    </p:anim>
                                    <p:anim calcmode="lin" valueType="num">
                                      <p:cBhvr>
                                        <p:cTn id="8" dur="1000" fill="hold"/>
                                        <p:tgtEl>
                                          <p:spTgt spid="307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81"/>
                                        </p:tgtEl>
                                        <p:attrNameLst>
                                          <p:attrName>style.visibility</p:attrName>
                                        </p:attrNameLst>
                                      </p:cBhvr>
                                      <p:to>
                                        <p:strVal val="visible"/>
                                      </p:to>
                                    </p:set>
                                    <p:anim calcmode="lin" valueType="num">
                                      <p:cBhvr>
                                        <p:cTn id="14" dur="1000" fill="hold"/>
                                        <p:tgtEl>
                                          <p:spTgt spid="30781"/>
                                        </p:tgtEl>
                                        <p:attrNameLst>
                                          <p:attrName>ppt_x</p:attrName>
                                        </p:attrNameLst>
                                      </p:cBhvr>
                                      <p:tavLst>
                                        <p:tav tm="0">
                                          <p:val>
                                            <p:strVal val="#ppt_x-.2"/>
                                          </p:val>
                                        </p:tav>
                                        <p:tav tm="100000">
                                          <p:val>
                                            <p:strVal val="#ppt_x"/>
                                          </p:val>
                                        </p:tav>
                                      </p:tavLst>
                                    </p:anim>
                                    <p:anim calcmode="lin" valueType="num">
                                      <p:cBhvr>
                                        <p:cTn id="15" dur="1000" fill="hold"/>
                                        <p:tgtEl>
                                          <p:spTgt spid="3078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0782"/>
                                        </p:tgtEl>
                                        <p:attrNameLst>
                                          <p:attrName>style.visibility</p:attrName>
                                        </p:attrNameLst>
                                      </p:cBhvr>
                                      <p:to>
                                        <p:strVal val="visible"/>
                                      </p:to>
                                    </p:set>
                                    <p:anim calcmode="lin" valueType="num">
                                      <p:cBhvr>
                                        <p:cTn id="21" dur="500" fill="hold"/>
                                        <p:tgtEl>
                                          <p:spTgt spid="30782"/>
                                        </p:tgtEl>
                                        <p:attrNameLst>
                                          <p:attrName>ppt_w</p:attrName>
                                        </p:attrNameLst>
                                      </p:cBhvr>
                                      <p:tavLst>
                                        <p:tav tm="0">
                                          <p:val>
                                            <p:fltVal val="0"/>
                                          </p:val>
                                        </p:tav>
                                        <p:tav tm="100000">
                                          <p:val>
                                            <p:strVal val="#ppt_w"/>
                                          </p:val>
                                        </p:tav>
                                      </p:tavLst>
                                    </p:anim>
                                    <p:anim calcmode="lin" valueType="num">
                                      <p:cBhvr>
                                        <p:cTn id="22" dur="500" fill="hold"/>
                                        <p:tgtEl>
                                          <p:spTgt spid="30782"/>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0784"/>
                                        </p:tgtEl>
                                        <p:attrNameLst>
                                          <p:attrName>style.visibility</p:attrName>
                                        </p:attrNameLst>
                                      </p:cBhvr>
                                      <p:to>
                                        <p:strVal val="visible"/>
                                      </p:to>
                                    </p:set>
                                    <p:anim calcmode="lin" valueType="num">
                                      <p:cBhvr>
                                        <p:cTn id="27" dur="1000" fill="hold"/>
                                        <p:tgtEl>
                                          <p:spTgt spid="30784"/>
                                        </p:tgtEl>
                                        <p:attrNameLst>
                                          <p:attrName>ppt_x</p:attrName>
                                        </p:attrNameLst>
                                      </p:cBhvr>
                                      <p:tavLst>
                                        <p:tav tm="0">
                                          <p:val>
                                            <p:strVal val="#ppt_x-.2"/>
                                          </p:val>
                                        </p:tav>
                                        <p:tav tm="100000">
                                          <p:val>
                                            <p:strVal val="#ppt_x"/>
                                          </p:val>
                                        </p:tav>
                                      </p:tavLst>
                                    </p:anim>
                                    <p:anim calcmode="lin" valueType="num">
                                      <p:cBhvr>
                                        <p:cTn id="28" dur="1000" fill="hold"/>
                                        <p:tgtEl>
                                          <p:spTgt spid="3078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8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30785"/>
                                        </p:tgtEl>
                                        <p:attrNameLst>
                                          <p:attrName>style.visibility</p:attrName>
                                        </p:attrNameLst>
                                      </p:cBhvr>
                                      <p:to>
                                        <p:strVal val="visible"/>
                                      </p:to>
                                    </p:set>
                                    <p:anim calcmode="lin" valueType="num">
                                      <p:cBhvr>
                                        <p:cTn id="34" dur="1000" fill="hold"/>
                                        <p:tgtEl>
                                          <p:spTgt spid="30785"/>
                                        </p:tgtEl>
                                        <p:attrNameLst>
                                          <p:attrName>ppt_x</p:attrName>
                                        </p:attrNameLst>
                                      </p:cBhvr>
                                      <p:tavLst>
                                        <p:tav tm="0">
                                          <p:val>
                                            <p:strVal val="#ppt_x-.2"/>
                                          </p:val>
                                        </p:tav>
                                        <p:tav tm="100000">
                                          <p:val>
                                            <p:strVal val="#ppt_x"/>
                                          </p:val>
                                        </p:tav>
                                      </p:tavLst>
                                    </p:anim>
                                    <p:anim calcmode="lin" valueType="num">
                                      <p:cBhvr>
                                        <p:cTn id="35"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078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30786"/>
                                        </p:tgtEl>
                                        <p:attrNameLst>
                                          <p:attrName>style.visibility</p:attrName>
                                        </p:attrNameLst>
                                      </p:cBhvr>
                                      <p:to>
                                        <p:strVal val="visible"/>
                                      </p:to>
                                    </p:set>
                                    <p:anim calcmode="lin" valueType="num">
                                      <p:cBhvr>
                                        <p:cTn id="41" dur="500" fill="hold"/>
                                        <p:tgtEl>
                                          <p:spTgt spid="30786"/>
                                        </p:tgtEl>
                                        <p:attrNameLst>
                                          <p:attrName>ppt_w</p:attrName>
                                        </p:attrNameLst>
                                      </p:cBhvr>
                                      <p:tavLst>
                                        <p:tav tm="0">
                                          <p:val>
                                            <p:fltVal val="0"/>
                                          </p:val>
                                        </p:tav>
                                        <p:tav tm="100000">
                                          <p:val>
                                            <p:strVal val="#ppt_w"/>
                                          </p:val>
                                        </p:tav>
                                      </p:tavLst>
                                    </p:anim>
                                    <p:anim calcmode="lin" valueType="num">
                                      <p:cBhvr>
                                        <p:cTn id="42" dur="500" fill="hold"/>
                                        <p:tgtEl>
                                          <p:spTgt spid="307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0" grpId="0"/>
      <p:bldP spid="30781" grpId="0"/>
      <p:bldP spid="30782" grpId="0"/>
      <p:bldP spid="30784" grpId="0"/>
      <p:bldP spid="30785" grpId="0"/>
      <p:bldP spid="307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914400" y="16002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50000"/>
              </a:spcBef>
            </a:pPr>
            <a:r>
              <a:rPr lang="en-US" altLang="en-US"/>
              <a:t>To add rational expressions with unlike denominators, rewrite both expressions with the LCD. This process is similar to adding fractions.</a:t>
            </a:r>
          </a:p>
        </p:txBody>
      </p:sp>
      <p:pic>
        <p:nvPicPr>
          <p:cNvPr id="63509" name="Picture 21" descr="8-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81400"/>
            <a:ext cx="56483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blinds(horizontal)">
                                      <p:cBhvr>
                                        <p:cTn id="7" dur="500"/>
                                        <p:tgtEl>
                                          <p:spTgt spid="63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3509"/>
                                        </p:tgtEl>
                                        <p:attrNameLst>
                                          <p:attrName>style.visibility</p:attrName>
                                        </p:attrNameLst>
                                      </p:cBhvr>
                                      <p:to>
                                        <p:strVal val="visible"/>
                                      </p:to>
                                    </p:set>
                                    <p:anim calcmode="lin" valueType="num">
                                      <p:cBhvr additive="base">
                                        <p:cTn id="12" dur="500" fill="hold"/>
                                        <p:tgtEl>
                                          <p:spTgt spid="63509"/>
                                        </p:tgtEl>
                                        <p:attrNameLst>
                                          <p:attrName>ppt_x</p:attrName>
                                        </p:attrNameLst>
                                      </p:cBhvr>
                                      <p:tavLst>
                                        <p:tav tm="0">
                                          <p:val>
                                            <p:strVal val="#ppt_x"/>
                                          </p:val>
                                        </p:tav>
                                        <p:tav tm="100000">
                                          <p:val>
                                            <p:strVal val="#ppt_x"/>
                                          </p:val>
                                        </p:tav>
                                      </p:tavLst>
                                    </p:anim>
                                    <p:anim calcmode="lin" valueType="num">
                                      <p:cBhvr additive="base">
                                        <p:cTn id="13" dur="500" fill="hold"/>
                                        <p:tgtEl>
                                          <p:spTgt spid="63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28675" name="Text Box 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Adding Rational Expressions</a:t>
            </a:r>
            <a:endParaRPr lang="en-US" altLang="en-US" sz="2600">
              <a:solidFill>
                <a:schemeClr val="accent2"/>
              </a:solidFill>
              <a:latin typeface="Arial MT Bl" charset="0"/>
            </a:endParaRPr>
          </a:p>
        </p:txBody>
      </p:sp>
      <p:graphicFrame>
        <p:nvGraphicFramePr>
          <p:cNvPr id="28676" name="Object 10"/>
          <p:cNvGraphicFramePr>
            <a:graphicFrameLocks noChangeAspect="1"/>
          </p:cNvGraphicFramePr>
          <p:nvPr/>
        </p:nvGraphicFramePr>
        <p:xfrm>
          <a:off x="2565400" y="1435100"/>
          <a:ext cx="914400" cy="288925"/>
        </p:xfrm>
        <a:graphic>
          <a:graphicData uri="http://schemas.openxmlformats.org/presentationml/2006/ole">
            <mc:AlternateContent xmlns:mc="http://schemas.openxmlformats.org/markup-compatibility/2006">
              <mc:Choice xmlns:v="urn:schemas-microsoft-com:vml" Requires="v">
                <p:oleObj spid="_x0000_s28734" name="Equation" r:id="rId4" imgW="446992" imgH="756448" progId="Equation.DSMT4">
                  <p:embed/>
                </p:oleObj>
              </mc:Choice>
              <mc:Fallback>
                <p:oleObj name="Equation" r:id="rId4" imgW="446992" imgH="756448"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4351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8677" name="Group 177"/>
          <p:cNvGrpSpPr>
            <a:grpSpLocks/>
          </p:cNvGrpSpPr>
          <p:nvPr/>
        </p:nvGrpSpPr>
        <p:grpSpPr bwMode="auto">
          <a:xfrm>
            <a:off x="381000" y="2362200"/>
            <a:ext cx="3595688" cy="806450"/>
            <a:chOff x="641" y="1488"/>
            <a:chExt cx="2265" cy="508"/>
          </a:xfrm>
        </p:grpSpPr>
        <p:grpSp>
          <p:nvGrpSpPr>
            <p:cNvPr id="28723" name="Group 175"/>
            <p:cNvGrpSpPr>
              <a:grpSpLocks/>
            </p:cNvGrpSpPr>
            <p:nvPr/>
          </p:nvGrpSpPr>
          <p:grpSpPr bwMode="auto">
            <a:xfrm>
              <a:off x="641" y="1488"/>
              <a:ext cx="1283" cy="508"/>
              <a:chOff x="401" y="1488"/>
              <a:chExt cx="1283" cy="508"/>
            </a:xfrm>
          </p:grpSpPr>
          <p:grpSp>
            <p:nvGrpSpPr>
              <p:cNvPr id="28730" name="Group 140"/>
              <p:cNvGrpSpPr>
                <a:grpSpLocks/>
              </p:cNvGrpSpPr>
              <p:nvPr/>
            </p:nvGrpSpPr>
            <p:grpSpPr bwMode="auto">
              <a:xfrm>
                <a:off x="401" y="1488"/>
                <a:ext cx="1283" cy="508"/>
                <a:chOff x="4504" y="2804"/>
                <a:chExt cx="1283" cy="508"/>
              </a:xfrm>
            </p:grpSpPr>
            <p:sp>
              <p:nvSpPr>
                <p:cNvPr id="28732" name="Text Box 141"/>
                <p:cNvSpPr txBox="1">
                  <a:spLocks noChangeArrowheads="1"/>
                </p:cNvSpPr>
                <p:nvPr/>
              </p:nvSpPr>
              <p:spPr bwMode="auto">
                <a:xfrm>
                  <a:off x="4693" y="2804"/>
                  <a:ext cx="9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3</a:t>
                  </a:r>
                  <a:r>
                    <a:rPr lang="en-US" altLang="en-US" b="1" i="1"/>
                    <a:t> </a:t>
                  </a:r>
                  <a:r>
                    <a:rPr lang="en-US" altLang="en-US" b="1"/>
                    <a:t> </a:t>
                  </a:r>
                </a:p>
              </p:txBody>
            </p:sp>
            <p:sp>
              <p:nvSpPr>
                <p:cNvPr id="28733" name="Text Box 142"/>
                <p:cNvSpPr txBox="1">
                  <a:spLocks noChangeArrowheads="1"/>
                </p:cNvSpPr>
                <p:nvPr/>
              </p:nvSpPr>
              <p:spPr bwMode="auto">
                <a:xfrm>
                  <a:off x="4504" y="3024"/>
                  <a:ext cx="1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+ 3</a:t>
                  </a:r>
                  <a:r>
                    <a:rPr lang="en-US" altLang="en-US" b="1" i="1"/>
                    <a:t>x</a:t>
                  </a:r>
                  <a:r>
                    <a:rPr lang="en-US" altLang="en-US" b="1"/>
                    <a:t> – 4</a:t>
                  </a:r>
                </a:p>
              </p:txBody>
            </p:sp>
          </p:grpSp>
          <p:sp>
            <p:nvSpPr>
              <p:cNvPr id="28731" name="Line 143"/>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24" name="Text Box 144"/>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25" name="Group 145"/>
            <p:cNvGrpSpPr>
              <a:grpSpLocks/>
            </p:cNvGrpSpPr>
            <p:nvPr/>
          </p:nvGrpSpPr>
          <p:grpSpPr bwMode="auto">
            <a:xfrm>
              <a:off x="2138" y="1488"/>
              <a:ext cx="768" cy="508"/>
              <a:chOff x="960" y="1488"/>
              <a:chExt cx="768" cy="508"/>
            </a:xfrm>
          </p:grpSpPr>
          <p:grpSp>
            <p:nvGrpSpPr>
              <p:cNvPr id="28726" name="Group 146"/>
              <p:cNvGrpSpPr>
                <a:grpSpLocks/>
              </p:cNvGrpSpPr>
              <p:nvPr/>
            </p:nvGrpSpPr>
            <p:grpSpPr bwMode="auto">
              <a:xfrm>
                <a:off x="983" y="1488"/>
                <a:ext cx="724" cy="508"/>
                <a:chOff x="4784" y="2804"/>
                <a:chExt cx="724" cy="508"/>
              </a:xfrm>
            </p:grpSpPr>
            <p:sp>
              <p:nvSpPr>
                <p:cNvPr id="28728" name="Text Box 147"/>
                <p:cNvSpPr txBox="1">
                  <a:spLocks noChangeArrowheads="1"/>
                </p:cNvSpPr>
                <p:nvPr/>
              </p:nvSpPr>
              <p:spPr bwMode="auto">
                <a:xfrm>
                  <a:off x="4927" y="2804"/>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 </a:t>
                  </a:r>
                  <a:endParaRPr lang="en-US" altLang="en-US" b="1"/>
                </a:p>
              </p:txBody>
            </p:sp>
            <p:sp>
              <p:nvSpPr>
                <p:cNvPr id="28729" name="Text Box 148"/>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28727" name="Line 14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594" name="Group 178"/>
          <p:cNvGrpSpPr>
            <a:grpSpLocks/>
          </p:cNvGrpSpPr>
          <p:nvPr/>
        </p:nvGrpSpPr>
        <p:grpSpPr bwMode="auto">
          <a:xfrm>
            <a:off x="228600" y="3429000"/>
            <a:ext cx="3736975" cy="806450"/>
            <a:chOff x="552" y="1488"/>
            <a:chExt cx="2354" cy="508"/>
          </a:xfrm>
        </p:grpSpPr>
        <p:grpSp>
          <p:nvGrpSpPr>
            <p:cNvPr id="28712" name="Group 179"/>
            <p:cNvGrpSpPr>
              <a:grpSpLocks/>
            </p:cNvGrpSpPr>
            <p:nvPr/>
          </p:nvGrpSpPr>
          <p:grpSpPr bwMode="auto">
            <a:xfrm>
              <a:off x="552" y="1488"/>
              <a:ext cx="1464" cy="508"/>
              <a:chOff x="312" y="1488"/>
              <a:chExt cx="1464" cy="508"/>
            </a:xfrm>
          </p:grpSpPr>
          <p:grpSp>
            <p:nvGrpSpPr>
              <p:cNvPr id="28719" name="Group 180"/>
              <p:cNvGrpSpPr>
                <a:grpSpLocks/>
              </p:cNvGrpSpPr>
              <p:nvPr/>
            </p:nvGrpSpPr>
            <p:grpSpPr bwMode="auto">
              <a:xfrm>
                <a:off x="312" y="1488"/>
                <a:ext cx="1464" cy="508"/>
                <a:chOff x="4415" y="2804"/>
                <a:chExt cx="1464" cy="508"/>
              </a:xfrm>
            </p:grpSpPr>
            <p:sp>
              <p:nvSpPr>
                <p:cNvPr id="28721" name="Text Box 181"/>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22" name="Text Box 182"/>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20" name="Line 183"/>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3" name="Text Box 184"/>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14" name="Group 185"/>
            <p:cNvGrpSpPr>
              <a:grpSpLocks/>
            </p:cNvGrpSpPr>
            <p:nvPr/>
          </p:nvGrpSpPr>
          <p:grpSpPr bwMode="auto">
            <a:xfrm>
              <a:off x="2138" y="1488"/>
              <a:ext cx="768" cy="508"/>
              <a:chOff x="960" y="1488"/>
              <a:chExt cx="768" cy="508"/>
            </a:xfrm>
          </p:grpSpPr>
          <p:grpSp>
            <p:nvGrpSpPr>
              <p:cNvPr id="28715" name="Group 186"/>
              <p:cNvGrpSpPr>
                <a:grpSpLocks/>
              </p:cNvGrpSpPr>
              <p:nvPr/>
            </p:nvGrpSpPr>
            <p:grpSpPr bwMode="auto">
              <a:xfrm>
                <a:off x="1000" y="1488"/>
                <a:ext cx="690" cy="508"/>
                <a:chOff x="4801" y="2804"/>
                <a:chExt cx="690" cy="508"/>
              </a:xfrm>
            </p:grpSpPr>
            <p:sp>
              <p:nvSpPr>
                <p:cNvPr id="28717" name="Text Box 187"/>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718" name="Text Box 188"/>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716" name="Line 18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0606" name="Text Box 190"/>
          <p:cNvSpPr txBox="1">
            <a:spLocks noChangeArrowheads="1"/>
          </p:cNvSpPr>
          <p:nvPr/>
        </p:nvSpPr>
        <p:spPr bwMode="auto">
          <a:xfrm>
            <a:off x="5105400" y="36195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60607" name="Text Box 191"/>
          <p:cNvSpPr txBox="1">
            <a:spLocks noChangeArrowheads="1"/>
          </p:cNvSpPr>
          <p:nvPr/>
        </p:nvSpPr>
        <p:spPr bwMode="auto">
          <a:xfrm>
            <a:off x="5029200" y="47323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+ 4)(x </a:t>
            </a:r>
            <a:r>
              <a:rPr lang="en-US" altLang="en-US" i="1">
                <a:solidFill>
                  <a:srgbClr val="3333FF"/>
                </a:solidFill>
              </a:rPr>
              <a:t>– 1)</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60620" name="Group 204"/>
          <p:cNvGrpSpPr>
            <a:grpSpLocks/>
          </p:cNvGrpSpPr>
          <p:nvPr/>
        </p:nvGrpSpPr>
        <p:grpSpPr bwMode="auto">
          <a:xfrm>
            <a:off x="6696075" y="4991100"/>
            <a:ext cx="923925" cy="800100"/>
            <a:chOff x="2544" y="3269"/>
            <a:chExt cx="582" cy="504"/>
          </a:xfrm>
        </p:grpSpPr>
        <p:grpSp>
          <p:nvGrpSpPr>
            <p:cNvPr id="28708" name="Group 200"/>
            <p:cNvGrpSpPr>
              <a:grpSpLocks/>
            </p:cNvGrpSpPr>
            <p:nvPr/>
          </p:nvGrpSpPr>
          <p:grpSpPr bwMode="auto">
            <a:xfrm>
              <a:off x="2544" y="3269"/>
              <a:ext cx="582" cy="504"/>
              <a:chOff x="4855" y="2809"/>
              <a:chExt cx="582" cy="504"/>
            </a:xfrm>
          </p:grpSpPr>
          <p:sp>
            <p:nvSpPr>
              <p:cNvPr id="28710" name="Text Box 201"/>
              <p:cNvSpPr txBox="1">
                <a:spLocks noChangeArrowheads="1"/>
              </p:cNvSpPr>
              <p:nvPr/>
            </p:nvSpPr>
            <p:spPr bwMode="auto">
              <a:xfrm>
                <a:off x="4964" y="2809"/>
                <a:ext cx="3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p>
            </p:txBody>
          </p:sp>
          <p:sp>
            <p:nvSpPr>
              <p:cNvPr id="28711" name="Text Box 202"/>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+ 4</a:t>
                </a:r>
                <a:r>
                  <a:rPr lang="en-US" altLang="en-US" baseline="30000"/>
                  <a:t> </a:t>
                </a:r>
                <a:endParaRPr lang="en-US" altLang="en-US"/>
              </a:p>
            </p:txBody>
          </p:sp>
        </p:grpSp>
        <p:sp>
          <p:nvSpPr>
            <p:cNvPr id="28709" name="Line 203"/>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1" name="Group 205"/>
          <p:cNvGrpSpPr>
            <a:grpSpLocks/>
          </p:cNvGrpSpPr>
          <p:nvPr/>
        </p:nvGrpSpPr>
        <p:grpSpPr bwMode="auto">
          <a:xfrm>
            <a:off x="8077200" y="4965700"/>
            <a:ext cx="1023938" cy="806450"/>
            <a:chOff x="2513" y="3265"/>
            <a:chExt cx="645" cy="508"/>
          </a:xfrm>
        </p:grpSpPr>
        <p:grpSp>
          <p:nvGrpSpPr>
            <p:cNvPr id="28704" name="Group 206"/>
            <p:cNvGrpSpPr>
              <a:grpSpLocks/>
            </p:cNvGrpSpPr>
            <p:nvPr/>
          </p:nvGrpSpPr>
          <p:grpSpPr bwMode="auto">
            <a:xfrm>
              <a:off x="2513" y="3265"/>
              <a:ext cx="645" cy="508"/>
              <a:chOff x="4824" y="2805"/>
              <a:chExt cx="645" cy="508"/>
            </a:xfrm>
          </p:grpSpPr>
          <p:sp>
            <p:nvSpPr>
              <p:cNvPr id="28706" name="Text Box 207"/>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i="1">
                    <a:solidFill>
                      <a:srgbClr val="3333FF"/>
                    </a:solidFill>
                    <a:latin typeface="Arial" panose="020B0604020202020204" pitchFamily="34" charset="0"/>
                  </a:rPr>
                  <a:t> </a:t>
                </a:r>
              </a:p>
            </p:txBody>
          </p:sp>
          <p:sp>
            <p:nvSpPr>
              <p:cNvPr id="28707" name="Text Box 208"/>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a:t> </a:t>
                </a:r>
              </a:p>
            </p:txBody>
          </p:sp>
        </p:grpSp>
        <p:sp>
          <p:nvSpPr>
            <p:cNvPr id="28705" name="Line 209"/>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7" name="Group 211"/>
          <p:cNvGrpSpPr>
            <a:grpSpLocks/>
          </p:cNvGrpSpPr>
          <p:nvPr/>
        </p:nvGrpSpPr>
        <p:grpSpPr bwMode="auto">
          <a:xfrm>
            <a:off x="241300" y="4838700"/>
            <a:ext cx="3736975" cy="806450"/>
            <a:chOff x="552" y="1488"/>
            <a:chExt cx="2354" cy="508"/>
          </a:xfrm>
        </p:grpSpPr>
        <p:grpSp>
          <p:nvGrpSpPr>
            <p:cNvPr id="28693" name="Group 212"/>
            <p:cNvGrpSpPr>
              <a:grpSpLocks/>
            </p:cNvGrpSpPr>
            <p:nvPr/>
          </p:nvGrpSpPr>
          <p:grpSpPr bwMode="auto">
            <a:xfrm>
              <a:off x="552" y="1488"/>
              <a:ext cx="1464" cy="508"/>
              <a:chOff x="312" y="1488"/>
              <a:chExt cx="1464" cy="508"/>
            </a:xfrm>
          </p:grpSpPr>
          <p:grpSp>
            <p:nvGrpSpPr>
              <p:cNvPr id="28700" name="Group 213"/>
              <p:cNvGrpSpPr>
                <a:grpSpLocks/>
              </p:cNvGrpSpPr>
              <p:nvPr/>
            </p:nvGrpSpPr>
            <p:grpSpPr bwMode="auto">
              <a:xfrm>
                <a:off x="312" y="1488"/>
                <a:ext cx="1464" cy="508"/>
                <a:chOff x="4415" y="2804"/>
                <a:chExt cx="1464" cy="508"/>
              </a:xfrm>
            </p:grpSpPr>
            <p:sp>
              <p:nvSpPr>
                <p:cNvPr id="28702" name="Text Box 214"/>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03" name="Text Box 215"/>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01" name="Line 216"/>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94" name="Text Box 217"/>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695" name="Group 218"/>
            <p:cNvGrpSpPr>
              <a:grpSpLocks/>
            </p:cNvGrpSpPr>
            <p:nvPr/>
          </p:nvGrpSpPr>
          <p:grpSpPr bwMode="auto">
            <a:xfrm>
              <a:off x="2138" y="1488"/>
              <a:ext cx="768" cy="508"/>
              <a:chOff x="960" y="1488"/>
              <a:chExt cx="768" cy="508"/>
            </a:xfrm>
          </p:grpSpPr>
          <p:grpSp>
            <p:nvGrpSpPr>
              <p:cNvPr id="28696" name="Group 219"/>
              <p:cNvGrpSpPr>
                <a:grpSpLocks/>
              </p:cNvGrpSpPr>
              <p:nvPr/>
            </p:nvGrpSpPr>
            <p:grpSpPr bwMode="auto">
              <a:xfrm>
                <a:off x="1000" y="1488"/>
                <a:ext cx="690" cy="508"/>
                <a:chOff x="4801" y="2804"/>
                <a:chExt cx="690" cy="508"/>
              </a:xfrm>
            </p:grpSpPr>
            <p:sp>
              <p:nvSpPr>
                <p:cNvPr id="28698" name="Text Box 220"/>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699" name="Text Box 221"/>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697" name="Line 22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647" name="Group 231"/>
          <p:cNvGrpSpPr>
            <a:grpSpLocks/>
          </p:cNvGrpSpPr>
          <p:nvPr/>
        </p:nvGrpSpPr>
        <p:grpSpPr bwMode="auto">
          <a:xfrm>
            <a:off x="4076700" y="4832350"/>
            <a:ext cx="1081088" cy="806450"/>
            <a:chOff x="3696" y="3264"/>
            <a:chExt cx="681" cy="508"/>
          </a:xfrm>
        </p:grpSpPr>
        <p:grpSp>
          <p:nvGrpSpPr>
            <p:cNvPr id="28685" name="Group 230"/>
            <p:cNvGrpSpPr>
              <a:grpSpLocks/>
            </p:cNvGrpSpPr>
            <p:nvPr/>
          </p:nvGrpSpPr>
          <p:grpSpPr bwMode="auto">
            <a:xfrm>
              <a:off x="3696" y="3264"/>
              <a:ext cx="681" cy="508"/>
              <a:chOff x="3696" y="3264"/>
              <a:chExt cx="681" cy="508"/>
            </a:xfrm>
          </p:grpSpPr>
          <p:grpSp>
            <p:nvGrpSpPr>
              <p:cNvPr id="28687" name="Group 223"/>
              <p:cNvGrpSpPr>
                <a:grpSpLocks/>
              </p:cNvGrpSpPr>
              <p:nvPr/>
            </p:nvGrpSpPr>
            <p:grpSpPr bwMode="auto">
              <a:xfrm>
                <a:off x="3696" y="3264"/>
                <a:ext cx="681" cy="508"/>
                <a:chOff x="2497" y="3264"/>
                <a:chExt cx="681" cy="508"/>
              </a:xfrm>
            </p:grpSpPr>
            <p:grpSp>
              <p:nvGrpSpPr>
                <p:cNvPr id="28689" name="Group 224"/>
                <p:cNvGrpSpPr>
                  <a:grpSpLocks/>
                </p:cNvGrpSpPr>
                <p:nvPr/>
              </p:nvGrpSpPr>
              <p:grpSpPr bwMode="auto">
                <a:xfrm>
                  <a:off x="2497" y="3264"/>
                  <a:ext cx="681" cy="508"/>
                  <a:chOff x="4808" y="2804"/>
                  <a:chExt cx="681" cy="508"/>
                </a:xfrm>
              </p:grpSpPr>
              <p:sp>
                <p:nvSpPr>
                  <p:cNvPr id="28691" name="Text Box 225"/>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a:t>
                    </a:r>
                    <a:r>
                      <a:rPr lang="en-US" altLang="en-US" i="1">
                        <a:solidFill>
                          <a:srgbClr val="FF0000"/>
                        </a:solidFill>
                      </a:rPr>
                      <a:t> </a:t>
                    </a:r>
                  </a:p>
                </p:txBody>
              </p:sp>
              <p:sp>
                <p:nvSpPr>
                  <p:cNvPr id="28692" name="Text Box 226"/>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 </a:t>
                    </a:r>
                  </a:p>
                </p:txBody>
              </p:sp>
            </p:grpSp>
            <p:sp>
              <p:nvSpPr>
                <p:cNvPr id="28690" name="Line 227"/>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88" name="AutoShape 228"/>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28686" name="AutoShape 229"/>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0606"/>
                                        </p:tgtEl>
                                        <p:attrNameLst>
                                          <p:attrName>style.visibility</p:attrName>
                                        </p:attrNameLst>
                                      </p:cBhvr>
                                      <p:to>
                                        <p:strVal val="visible"/>
                                      </p:to>
                                    </p:set>
                                    <p:animEffect transition="in" filter="strips(downLeft)">
                                      <p:cBhvr>
                                        <p:cTn id="7" dur="500"/>
                                        <p:tgtEl>
                                          <p:spTgt spid="6060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0594"/>
                                        </p:tgtEl>
                                        <p:attrNameLst>
                                          <p:attrName>style.visibility</p:attrName>
                                        </p:attrNameLst>
                                      </p:cBhvr>
                                      <p:to>
                                        <p:strVal val="visible"/>
                                      </p:to>
                                    </p:set>
                                    <p:animEffect transition="in" filter="checkerboard(across)">
                                      <p:cBhvr>
                                        <p:cTn id="11" dur="500"/>
                                        <p:tgtEl>
                                          <p:spTgt spid="605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0607"/>
                                        </p:tgtEl>
                                        <p:attrNameLst>
                                          <p:attrName>style.visibility</p:attrName>
                                        </p:attrNameLst>
                                      </p:cBhvr>
                                      <p:to>
                                        <p:strVal val="visible"/>
                                      </p:to>
                                    </p:set>
                                    <p:animEffect transition="in" filter="blinds(horizontal)">
                                      <p:cBhvr>
                                        <p:cTn id="16" dur="500"/>
                                        <p:tgtEl>
                                          <p:spTgt spid="60607"/>
                                        </p:tgtEl>
                                      </p:cBhvr>
                                    </p:animEffect>
                                  </p:childTnLst>
                                </p:cTn>
                              </p:par>
                              <p:par>
                                <p:cTn id="17" presetID="3" presetClass="entr" presetSubtype="10" fill="hold" nodeType="withEffect">
                                  <p:stCondLst>
                                    <p:cond delay="0"/>
                                  </p:stCondLst>
                                  <p:childTnLst>
                                    <p:set>
                                      <p:cBhvr>
                                        <p:cTn id="18" dur="1" fill="hold">
                                          <p:stCondLst>
                                            <p:cond delay="0"/>
                                          </p:stCondLst>
                                        </p:cTn>
                                        <p:tgtEl>
                                          <p:spTgt spid="60620"/>
                                        </p:tgtEl>
                                        <p:attrNameLst>
                                          <p:attrName>style.visibility</p:attrName>
                                        </p:attrNameLst>
                                      </p:cBhvr>
                                      <p:to>
                                        <p:strVal val="visible"/>
                                      </p:to>
                                    </p:set>
                                    <p:animEffect transition="in" filter="blinds(horizontal)">
                                      <p:cBhvr>
                                        <p:cTn id="19" dur="500"/>
                                        <p:tgtEl>
                                          <p:spTgt spid="60620"/>
                                        </p:tgtEl>
                                      </p:cBhvr>
                                    </p:animEffect>
                                  </p:childTnLst>
                                </p:cTn>
                              </p:par>
                              <p:par>
                                <p:cTn id="20" presetID="3" presetClass="entr" presetSubtype="10" fill="hold" nodeType="withEffect">
                                  <p:stCondLst>
                                    <p:cond delay="0"/>
                                  </p:stCondLst>
                                  <p:childTnLst>
                                    <p:set>
                                      <p:cBhvr>
                                        <p:cTn id="21" dur="1" fill="hold">
                                          <p:stCondLst>
                                            <p:cond delay="0"/>
                                          </p:stCondLst>
                                        </p:cTn>
                                        <p:tgtEl>
                                          <p:spTgt spid="60621"/>
                                        </p:tgtEl>
                                        <p:attrNameLst>
                                          <p:attrName>style.visibility</p:attrName>
                                        </p:attrNameLst>
                                      </p:cBhvr>
                                      <p:to>
                                        <p:strVal val="visible"/>
                                      </p:to>
                                    </p:set>
                                    <p:animEffect transition="in" filter="blinds(horizontal)">
                                      <p:cBhvr>
                                        <p:cTn id="22" dur="500"/>
                                        <p:tgtEl>
                                          <p:spTgt spid="60621"/>
                                        </p:tgtEl>
                                      </p:cBhvr>
                                    </p:animEffect>
                                  </p:childTnLst>
                                </p:cTn>
                              </p:par>
                            </p:childTnLst>
                          </p:cTn>
                        </p:par>
                        <p:par>
                          <p:cTn id="23" fill="hold" nodeType="afterGroup">
                            <p:stCondLst>
                              <p:cond delay="500"/>
                            </p:stCondLst>
                            <p:childTnLst>
                              <p:par>
                                <p:cTn id="24" presetID="5" presetClass="entr" presetSubtype="10" fill="hold" nodeType="afterEffect">
                                  <p:stCondLst>
                                    <p:cond delay="0"/>
                                  </p:stCondLst>
                                  <p:childTnLst>
                                    <p:set>
                                      <p:cBhvr>
                                        <p:cTn id="25" dur="1" fill="hold">
                                          <p:stCondLst>
                                            <p:cond delay="0"/>
                                          </p:stCondLst>
                                        </p:cTn>
                                        <p:tgtEl>
                                          <p:spTgt spid="60627"/>
                                        </p:tgtEl>
                                        <p:attrNameLst>
                                          <p:attrName>style.visibility</p:attrName>
                                        </p:attrNameLst>
                                      </p:cBhvr>
                                      <p:to>
                                        <p:strVal val="visible"/>
                                      </p:to>
                                    </p:set>
                                    <p:animEffect transition="in" filter="checkerboard(across)">
                                      <p:cBhvr>
                                        <p:cTn id="26" dur="500"/>
                                        <p:tgtEl>
                                          <p:spTgt spid="60627"/>
                                        </p:tgtEl>
                                      </p:cBhvr>
                                    </p:animEffect>
                                  </p:childTnLst>
                                </p:cTn>
                              </p:par>
                            </p:childTnLst>
                          </p:cTn>
                        </p:par>
                        <p:par>
                          <p:cTn id="27" fill="hold" nodeType="afterGroup">
                            <p:stCondLst>
                              <p:cond delay="1000"/>
                            </p:stCondLst>
                            <p:childTnLst>
                              <p:par>
                                <p:cTn id="28" presetID="9" presetClass="entr" presetSubtype="0" fill="hold" nodeType="afterEffect">
                                  <p:stCondLst>
                                    <p:cond delay="0"/>
                                  </p:stCondLst>
                                  <p:childTnLst>
                                    <p:set>
                                      <p:cBhvr>
                                        <p:cTn id="29" dur="1" fill="hold">
                                          <p:stCondLst>
                                            <p:cond delay="0"/>
                                          </p:stCondLst>
                                        </p:cTn>
                                        <p:tgtEl>
                                          <p:spTgt spid="60647"/>
                                        </p:tgtEl>
                                        <p:attrNameLst>
                                          <p:attrName>style.visibility</p:attrName>
                                        </p:attrNameLst>
                                      </p:cBhvr>
                                      <p:to>
                                        <p:strVal val="visible"/>
                                      </p:to>
                                    </p:set>
                                    <p:animEffect transition="in" filter="dissolve">
                                      <p:cBhvr>
                                        <p:cTn id="30" dur="500"/>
                                        <p:tgtEl>
                                          <p:spTgt spid="60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06" grpId="0"/>
      <p:bldP spid="6060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2516" name="Group 4"/>
          <p:cNvGrpSpPr>
            <a:grpSpLocks/>
          </p:cNvGrpSpPr>
          <p:nvPr/>
        </p:nvGrpSpPr>
        <p:grpSpPr bwMode="auto">
          <a:xfrm>
            <a:off x="661988" y="2489200"/>
            <a:ext cx="3300412" cy="806450"/>
            <a:chOff x="129" y="3072"/>
            <a:chExt cx="2079" cy="508"/>
          </a:xfrm>
        </p:grpSpPr>
        <p:grpSp>
          <p:nvGrpSpPr>
            <p:cNvPr id="30746" name="Group 5"/>
            <p:cNvGrpSpPr>
              <a:grpSpLocks/>
            </p:cNvGrpSpPr>
            <p:nvPr/>
          </p:nvGrpSpPr>
          <p:grpSpPr bwMode="auto">
            <a:xfrm>
              <a:off x="129" y="3072"/>
              <a:ext cx="2079" cy="508"/>
              <a:chOff x="4112" y="2804"/>
              <a:chExt cx="2079" cy="508"/>
            </a:xfrm>
          </p:grpSpPr>
          <p:sp>
            <p:nvSpPr>
              <p:cNvPr id="30748" name="Text Box 6"/>
              <p:cNvSpPr txBox="1">
                <a:spLocks noChangeArrowheads="1"/>
              </p:cNvSpPr>
              <p:nvPr/>
            </p:nvSpPr>
            <p:spPr bwMode="auto">
              <a:xfrm>
                <a:off x="4112" y="2804"/>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 + 2</a:t>
                </a:r>
                <a:r>
                  <a:rPr lang="en-US" altLang="en-US" i="1"/>
                  <a:t>x</a:t>
                </a:r>
                <a:r>
                  <a:rPr lang="en-US" altLang="en-US"/>
                  <a:t>(</a:t>
                </a:r>
                <a:r>
                  <a:rPr lang="en-US" altLang="en-US" i="1"/>
                  <a:t>x</a:t>
                </a:r>
                <a:r>
                  <a:rPr lang="en-US" altLang="en-US"/>
                  <a:t> – 1)</a:t>
                </a:r>
                <a:r>
                  <a:rPr lang="en-US" altLang="en-US" i="1"/>
                  <a:t> </a:t>
                </a:r>
                <a:r>
                  <a:rPr lang="en-US" altLang="en-US"/>
                  <a:t> </a:t>
                </a:r>
              </a:p>
            </p:txBody>
          </p:sp>
          <p:sp>
            <p:nvSpPr>
              <p:cNvPr id="30749" name="Text Box 7"/>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7" name="Line 8"/>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1" name="Text Box 9"/>
          <p:cNvSpPr txBox="1">
            <a:spLocks noChangeArrowheads="1"/>
          </p:cNvSpPr>
          <p:nvPr/>
        </p:nvSpPr>
        <p:spPr bwMode="auto">
          <a:xfrm>
            <a:off x="5257800" y="25654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2522" name="Group 10"/>
          <p:cNvGrpSpPr>
            <a:grpSpLocks/>
          </p:cNvGrpSpPr>
          <p:nvPr/>
        </p:nvGrpSpPr>
        <p:grpSpPr bwMode="auto">
          <a:xfrm>
            <a:off x="838200" y="3295650"/>
            <a:ext cx="2324100" cy="806450"/>
            <a:chOff x="432" y="3524"/>
            <a:chExt cx="1464" cy="508"/>
          </a:xfrm>
        </p:grpSpPr>
        <p:grpSp>
          <p:nvGrpSpPr>
            <p:cNvPr id="30742" name="Group 11"/>
            <p:cNvGrpSpPr>
              <a:grpSpLocks/>
            </p:cNvGrpSpPr>
            <p:nvPr/>
          </p:nvGrpSpPr>
          <p:grpSpPr bwMode="auto">
            <a:xfrm>
              <a:off x="432" y="3524"/>
              <a:ext cx="1464" cy="508"/>
              <a:chOff x="4415" y="2804"/>
              <a:chExt cx="1464" cy="508"/>
            </a:xfrm>
          </p:grpSpPr>
          <p:sp>
            <p:nvSpPr>
              <p:cNvPr id="30744" name="Text Box 12"/>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5" name="Text Box 13"/>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3" name="Line 14"/>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7" name="Text Box 15"/>
          <p:cNvSpPr txBox="1">
            <a:spLocks noChangeArrowheads="1"/>
          </p:cNvSpPr>
          <p:nvPr/>
        </p:nvSpPr>
        <p:spPr bwMode="auto">
          <a:xfrm>
            <a:off x="5257800" y="34480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Simplify the numerator.</a:t>
            </a:r>
            <a:endParaRPr lang="en-US" altLang="en-US" i="1">
              <a:latin typeface="Arial" panose="020B0604020202020204" pitchFamily="34" charset="0"/>
              <a:sym typeface="Symbol" panose="05050102010706020507" pitchFamily="18" charset="2"/>
            </a:endParaRPr>
          </a:p>
        </p:txBody>
      </p:sp>
      <p:sp>
        <p:nvSpPr>
          <p:cNvPr id="30726" name="Text Box 1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Continued</a:t>
            </a:r>
            <a:endParaRPr lang="en-US" altLang="en-US" sz="2600">
              <a:solidFill>
                <a:schemeClr val="accent2"/>
              </a:solidFill>
              <a:latin typeface="Arial MT Bl" charset="0"/>
            </a:endParaRPr>
          </a:p>
        </p:txBody>
      </p:sp>
      <p:sp>
        <p:nvSpPr>
          <p:cNvPr id="30727" name="Text Box 17"/>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2540" name="Text Box 28"/>
          <p:cNvSpPr txBox="1">
            <a:spLocks noChangeArrowheads="1"/>
          </p:cNvSpPr>
          <p:nvPr/>
        </p:nvSpPr>
        <p:spPr bwMode="auto">
          <a:xfrm>
            <a:off x="6019800" y="4254500"/>
            <a:ext cx="3124200" cy="11874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sum in factored or expanded form.</a:t>
            </a:r>
            <a:endParaRPr lang="en-US" altLang="en-US" i="1">
              <a:latin typeface="Arial" panose="020B0604020202020204" pitchFamily="34" charset="0"/>
              <a:sym typeface="Symbol" panose="05050102010706020507" pitchFamily="18" charset="2"/>
            </a:endParaRPr>
          </a:p>
        </p:txBody>
      </p:sp>
      <p:grpSp>
        <p:nvGrpSpPr>
          <p:cNvPr id="192542" name="Group 30"/>
          <p:cNvGrpSpPr>
            <a:grpSpLocks/>
          </p:cNvGrpSpPr>
          <p:nvPr/>
        </p:nvGrpSpPr>
        <p:grpSpPr bwMode="auto">
          <a:xfrm>
            <a:off x="838200" y="4337050"/>
            <a:ext cx="5029200" cy="806450"/>
            <a:chOff x="528" y="2836"/>
            <a:chExt cx="3168" cy="508"/>
          </a:xfrm>
        </p:grpSpPr>
        <p:grpSp>
          <p:nvGrpSpPr>
            <p:cNvPr id="30731" name="Group 18"/>
            <p:cNvGrpSpPr>
              <a:grpSpLocks/>
            </p:cNvGrpSpPr>
            <p:nvPr/>
          </p:nvGrpSpPr>
          <p:grpSpPr bwMode="auto">
            <a:xfrm>
              <a:off x="528" y="2836"/>
              <a:ext cx="1464" cy="508"/>
              <a:chOff x="432" y="3524"/>
              <a:chExt cx="1464" cy="508"/>
            </a:xfrm>
          </p:grpSpPr>
          <p:grpSp>
            <p:nvGrpSpPr>
              <p:cNvPr id="30738" name="Group 19"/>
              <p:cNvGrpSpPr>
                <a:grpSpLocks/>
              </p:cNvGrpSpPr>
              <p:nvPr/>
            </p:nvGrpSpPr>
            <p:grpSpPr bwMode="auto">
              <a:xfrm>
                <a:off x="432" y="3524"/>
                <a:ext cx="1464" cy="508"/>
                <a:chOff x="4415" y="2804"/>
                <a:chExt cx="1464" cy="508"/>
              </a:xfrm>
            </p:grpSpPr>
            <p:sp>
              <p:nvSpPr>
                <p:cNvPr id="30740" name="Text Box 20"/>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1" name="Text Box 21"/>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39" name="Line 22"/>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32" name="Group 23"/>
            <p:cNvGrpSpPr>
              <a:grpSpLocks/>
            </p:cNvGrpSpPr>
            <p:nvPr/>
          </p:nvGrpSpPr>
          <p:grpSpPr bwMode="auto">
            <a:xfrm>
              <a:off x="2300" y="2836"/>
              <a:ext cx="1396" cy="508"/>
              <a:chOff x="432" y="3524"/>
              <a:chExt cx="1396" cy="508"/>
            </a:xfrm>
          </p:grpSpPr>
          <p:grpSp>
            <p:nvGrpSpPr>
              <p:cNvPr id="30734" name="Group 24"/>
              <p:cNvGrpSpPr>
                <a:grpSpLocks/>
              </p:cNvGrpSpPr>
              <p:nvPr/>
            </p:nvGrpSpPr>
            <p:grpSpPr bwMode="auto">
              <a:xfrm>
                <a:off x="507" y="3524"/>
                <a:ext cx="1321" cy="508"/>
                <a:chOff x="4490" y="2804"/>
                <a:chExt cx="1321" cy="508"/>
              </a:xfrm>
            </p:grpSpPr>
            <p:sp>
              <p:nvSpPr>
                <p:cNvPr id="30736" name="Text Box 25"/>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37" name="Text Box 26"/>
                <p:cNvSpPr txBox="1">
                  <a:spLocks noChangeArrowheads="1"/>
                </p:cNvSpPr>
                <p:nvPr/>
              </p:nvSpPr>
              <p:spPr bwMode="auto">
                <a:xfrm>
                  <a:off x="4547" y="302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a:t>
                  </a:r>
                  <a:r>
                    <a:rPr lang="en-US" altLang="en-US"/>
                    <a:t> – 4</a:t>
                  </a:r>
                </a:p>
              </p:txBody>
            </p:sp>
          </p:grpSp>
          <p:sp>
            <p:nvSpPr>
              <p:cNvPr id="30735" name="Line 27"/>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33" name="Text Box 29"/>
            <p:cNvSpPr txBox="1">
              <a:spLocks noChangeArrowheads="1"/>
            </p:cNvSpPr>
            <p:nvPr/>
          </p:nvSpPr>
          <p:spPr bwMode="auto">
            <a:xfrm>
              <a:off x="1958" y="2900"/>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
        <p:nvSpPr>
          <p:cNvPr id="192543" name="Text Box 31"/>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and </a:t>
            </a:r>
            <a:r>
              <a:rPr lang="en-US" altLang="en-US" i="1"/>
              <a:t>x</a:t>
            </a:r>
            <a:r>
              <a:rPr lang="en-US" altLang="en-US"/>
              <a:t> = 1 because these values of </a:t>
            </a:r>
            <a:r>
              <a:rPr lang="en-US" altLang="en-US" i="1"/>
              <a:t>x</a:t>
            </a:r>
            <a:r>
              <a:rPr lang="en-US" altLang="en-US"/>
              <a:t> make the factors (</a:t>
            </a:r>
            <a:r>
              <a:rPr lang="en-US" altLang="en-US" i="1"/>
              <a:t>x</a:t>
            </a:r>
            <a:r>
              <a:rPr lang="en-US" altLang="en-US"/>
              <a:t> + 4) and (</a:t>
            </a:r>
            <a:r>
              <a:rPr lang="en-US" altLang="en-US" i="1"/>
              <a:t>x</a:t>
            </a:r>
            <a:r>
              <a:rPr lang="en-US" altLang="en-US"/>
              <a:t> – 1)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strips(downLeft)">
                                      <p:cBhvr>
                                        <p:cTn id="7" dur="500"/>
                                        <p:tgtEl>
                                          <p:spTgt spid="192521"/>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2516"/>
                                        </p:tgtEl>
                                        <p:attrNameLst>
                                          <p:attrName>style.visibility</p:attrName>
                                        </p:attrNameLst>
                                      </p:cBhvr>
                                      <p:to>
                                        <p:strVal val="visible"/>
                                      </p:to>
                                    </p:set>
                                    <p:anim calcmode="lin" valueType="num">
                                      <p:cBhvr>
                                        <p:cTn id="11" dur="1000" fill="hold"/>
                                        <p:tgtEl>
                                          <p:spTgt spid="192516"/>
                                        </p:tgtEl>
                                        <p:attrNameLst>
                                          <p:attrName>ppt_x</p:attrName>
                                        </p:attrNameLst>
                                      </p:cBhvr>
                                      <p:tavLst>
                                        <p:tav tm="0">
                                          <p:val>
                                            <p:strVal val="#ppt_x-.2"/>
                                          </p:val>
                                        </p:tav>
                                        <p:tav tm="100000">
                                          <p:val>
                                            <p:strVal val="#ppt_x"/>
                                          </p:val>
                                        </p:tav>
                                      </p:tavLst>
                                    </p:anim>
                                    <p:anim calcmode="lin" valueType="num">
                                      <p:cBhvr>
                                        <p:cTn id="12" dur="1000" fill="hold"/>
                                        <p:tgtEl>
                                          <p:spTgt spid="1925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25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2527"/>
                                        </p:tgtEl>
                                        <p:attrNameLst>
                                          <p:attrName>style.visibility</p:attrName>
                                        </p:attrNameLst>
                                      </p:cBhvr>
                                      <p:to>
                                        <p:strVal val="visible"/>
                                      </p:to>
                                    </p:set>
                                    <p:animEffect transition="in" filter="strips(downLeft)">
                                      <p:cBhvr>
                                        <p:cTn id="18" dur="500"/>
                                        <p:tgtEl>
                                          <p:spTgt spid="192527"/>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2522"/>
                                        </p:tgtEl>
                                        <p:attrNameLst>
                                          <p:attrName>style.visibility</p:attrName>
                                        </p:attrNameLst>
                                      </p:cBhvr>
                                      <p:to>
                                        <p:strVal val="visible"/>
                                      </p:to>
                                    </p:set>
                                    <p:anim calcmode="lin" valueType="num">
                                      <p:cBhvr>
                                        <p:cTn id="22" dur="1000" fill="hold"/>
                                        <p:tgtEl>
                                          <p:spTgt spid="192522"/>
                                        </p:tgtEl>
                                        <p:attrNameLst>
                                          <p:attrName>ppt_x</p:attrName>
                                        </p:attrNameLst>
                                      </p:cBhvr>
                                      <p:tavLst>
                                        <p:tav tm="0">
                                          <p:val>
                                            <p:strVal val="#ppt_x-.2"/>
                                          </p:val>
                                        </p:tav>
                                        <p:tav tm="100000">
                                          <p:val>
                                            <p:strVal val="#ppt_x"/>
                                          </p:val>
                                        </p:tav>
                                      </p:tavLst>
                                    </p:anim>
                                    <p:anim calcmode="lin" valueType="num">
                                      <p:cBhvr>
                                        <p:cTn id="23" dur="1000" fill="hold"/>
                                        <p:tgtEl>
                                          <p:spTgt spid="19252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25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2540"/>
                                        </p:tgtEl>
                                        <p:attrNameLst>
                                          <p:attrName>style.visibility</p:attrName>
                                        </p:attrNameLst>
                                      </p:cBhvr>
                                      <p:to>
                                        <p:strVal val="visible"/>
                                      </p:to>
                                    </p:set>
                                    <p:animEffect transition="in" filter="strips(downLeft)">
                                      <p:cBhvr>
                                        <p:cTn id="29" dur="500"/>
                                        <p:tgtEl>
                                          <p:spTgt spid="192540"/>
                                        </p:tgtEl>
                                      </p:cBhvr>
                                    </p:animEffect>
                                  </p:childTnLst>
                                </p:cTn>
                              </p:par>
                            </p:childTnLst>
                          </p:cTn>
                        </p:par>
                        <p:par>
                          <p:cTn id="30" fill="hold" nodeType="afterGroup">
                            <p:stCondLst>
                              <p:cond delay="500"/>
                            </p:stCondLst>
                            <p:childTnLst>
                              <p:par>
                                <p:cTn id="31" presetID="22" presetClass="entr" presetSubtype="8" fill="hold" nodeType="afterEffect">
                                  <p:stCondLst>
                                    <p:cond delay="0"/>
                                  </p:stCondLst>
                                  <p:childTnLst>
                                    <p:set>
                                      <p:cBhvr>
                                        <p:cTn id="32" dur="1" fill="hold">
                                          <p:stCondLst>
                                            <p:cond delay="0"/>
                                          </p:stCondLst>
                                        </p:cTn>
                                        <p:tgtEl>
                                          <p:spTgt spid="192542"/>
                                        </p:tgtEl>
                                        <p:attrNameLst>
                                          <p:attrName>style.visibility</p:attrName>
                                        </p:attrNameLst>
                                      </p:cBhvr>
                                      <p:to>
                                        <p:strVal val="visible"/>
                                      </p:to>
                                    </p:set>
                                    <p:animEffect transition="in" filter="wipe(left)">
                                      <p:cBhvr>
                                        <p:cTn id="33" dur="500"/>
                                        <p:tgtEl>
                                          <p:spTgt spid="1925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92543"/>
                                        </p:tgtEl>
                                        <p:attrNameLst>
                                          <p:attrName>style.visibility</p:attrName>
                                        </p:attrNameLst>
                                      </p:cBhvr>
                                      <p:to>
                                        <p:strVal val="visible"/>
                                      </p:to>
                                    </p:set>
                                    <p:anim calcmode="lin" valueType="num">
                                      <p:cBhvr>
                                        <p:cTn id="38" dur="500" fill="hold"/>
                                        <p:tgtEl>
                                          <p:spTgt spid="192543"/>
                                        </p:tgtEl>
                                        <p:attrNameLst>
                                          <p:attrName>ppt_w</p:attrName>
                                        </p:attrNameLst>
                                      </p:cBhvr>
                                      <p:tavLst>
                                        <p:tav tm="0">
                                          <p:val>
                                            <p:fltVal val="0"/>
                                          </p:val>
                                        </p:tav>
                                        <p:tav tm="100000">
                                          <p:val>
                                            <p:strVal val="#ppt_w"/>
                                          </p:val>
                                        </p:tav>
                                      </p:tavLst>
                                    </p:anim>
                                    <p:anim calcmode="lin" valueType="num">
                                      <p:cBhvr>
                                        <p:cTn id="39" dur="500" fill="hold"/>
                                        <p:tgtEl>
                                          <p:spTgt spid="1925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1" grpId="0"/>
      <p:bldP spid="192527" grpId="0"/>
      <p:bldP spid="192540" grpId="0"/>
      <p:bldP spid="1925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2771" name="Group 67"/>
          <p:cNvGrpSpPr>
            <a:grpSpLocks/>
          </p:cNvGrpSpPr>
          <p:nvPr/>
        </p:nvGrpSpPr>
        <p:grpSpPr bwMode="auto">
          <a:xfrm>
            <a:off x="457200" y="2362200"/>
            <a:ext cx="2676525" cy="806450"/>
            <a:chOff x="798" y="1488"/>
            <a:chExt cx="1686" cy="508"/>
          </a:xfrm>
        </p:grpSpPr>
        <p:grpSp>
          <p:nvGrpSpPr>
            <p:cNvPr id="32824" name="Group 64"/>
            <p:cNvGrpSpPr>
              <a:grpSpLocks/>
            </p:cNvGrpSpPr>
            <p:nvPr/>
          </p:nvGrpSpPr>
          <p:grpSpPr bwMode="auto">
            <a:xfrm>
              <a:off x="798" y="1488"/>
              <a:ext cx="680" cy="508"/>
              <a:chOff x="798" y="1488"/>
              <a:chExt cx="680" cy="508"/>
            </a:xfrm>
          </p:grpSpPr>
          <p:grpSp>
            <p:nvGrpSpPr>
              <p:cNvPr id="32832" name="Group 8"/>
              <p:cNvGrpSpPr>
                <a:grpSpLocks/>
              </p:cNvGrpSpPr>
              <p:nvPr/>
            </p:nvGrpSpPr>
            <p:grpSpPr bwMode="auto">
              <a:xfrm>
                <a:off x="798" y="1488"/>
                <a:ext cx="680" cy="508"/>
                <a:chOff x="4805" y="2804"/>
                <a:chExt cx="680" cy="508"/>
              </a:xfrm>
            </p:grpSpPr>
            <p:sp>
              <p:nvSpPr>
                <p:cNvPr id="32834" name="Text Box 9"/>
                <p:cNvSpPr txBox="1">
                  <a:spLocks noChangeArrowheads="1"/>
                </p:cNvSpPr>
                <p:nvPr/>
              </p:nvSpPr>
              <p:spPr bwMode="auto">
                <a:xfrm>
                  <a:off x="4862" y="2804"/>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a:t>
                  </a:r>
                </a:p>
              </p:txBody>
            </p:sp>
            <p:sp>
              <p:nvSpPr>
                <p:cNvPr id="32835" name="Text Box 10"/>
                <p:cNvSpPr txBox="1">
                  <a:spLocks noChangeArrowheads="1"/>
                </p:cNvSpPr>
                <p:nvPr/>
              </p:nvSpPr>
              <p:spPr bwMode="auto">
                <a:xfrm>
                  <a:off x="4805" y="3024"/>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+ 2</a:t>
                  </a:r>
                </a:p>
              </p:txBody>
            </p:sp>
          </p:grpSp>
          <p:sp>
            <p:nvSpPr>
              <p:cNvPr id="32833" name="Line 11"/>
              <p:cNvSpPr>
                <a:spLocks noChangeShapeType="1"/>
              </p:cNvSpPr>
              <p:nvPr/>
            </p:nvSpPr>
            <p:spPr bwMode="auto">
              <a:xfrm>
                <a:off x="816" y="1740"/>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825" name="Group 66"/>
            <p:cNvGrpSpPr>
              <a:grpSpLocks/>
            </p:cNvGrpSpPr>
            <p:nvPr/>
          </p:nvGrpSpPr>
          <p:grpSpPr bwMode="auto">
            <a:xfrm>
              <a:off x="1440" y="1488"/>
              <a:ext cx="1044" cy="508"/>
              <a:chOff x="1440" y="1488"/>
              <a:chExt cx="1044" cy="508"/>
            </a:xfrm>
          </p:grpSpPr>
          <p:sp>
            <p:nvSpPr>
              <p:cNvPr id="32826" name="Text Box 12"/>
              <p:cNvSpPr txBox="1">
                <a:spLocks noChangeArrowheads="1"/>
              </p:cNvSpPr>
              <p:nvPr/>
            </p:nvSpPr>
            <p:spPr bwMode="auto">
              <a:xfrm>
                <a:off x="1440"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27" name="Group 13"/>
              <p:cNvGrpSpPr>
                <a:grpSpLocks/>
              </p:cNvGrpSpPr>
              <p:nvPr/>
            </p:nvGrpSpPr>
            <p:grpSpPr bwMode="auto">
              <a:xfrm>
                <a:off x="1699" y="1488"/>
                <a:ext cx="785" cy="508"/>
                <a:chOff x="953" y="1488"/>
                <a:chExt cx="785" cy="508"/>
              </a:xfrm>
            </p:grpSpPr>
            <p:grpSp>
              <p:nvGrpSpPr>
                <p:cNvPr id="32828" name="Group 14"/>
                <p:cNvGrpSpPr>
                  <a:grpSpLocks/>
                </p:cNvGrpSpPr>
                <p:nvPr/>
              </p:nvGrpSpPr>
              <p:grpSpPr bwMode="auto">
                <a:xfrm>
                  <a:off x="953" y="1488"/>
                  <a:ext cx="785" cy="508"/>
                  <a:chOff x="4754" y="2804"/>
                  <a:chExt cx="785" cy="508"/>
                </a:xfrm>
              </p:grpSpPr>
              <p:sp>
                <p:nvSpPr>
                  <p:cNvPr id="32830" name="Text Box 15"/>
                  <p:cNvSpPr txBox="1">
                    <a:spLocks noChangeArrowheads="1"/>
                  </p:cNvSpPr>
                  <p:nvPr/>
                </p:nvSpPr>
                <p:spPr bwMode="auto">
                  <a:xfrm>
                    <a:off x="4923" y="2804"/>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–8</a:t>
                    </a:r>
                    <a:r>
                      <a:rPr lang="en-US" altLang="en-US" b="1" i="1"/>
                      <a:t> </a:t>
                    </a:r>
                    <a:endParaRPr lang="en-US" altLang="en-US" b="1"/>
                  </a:p>
                </p:txBody>
              </p:sp>
              <p:sp>
                <p:nvSpPr>
                  <p:cNvPr id="32831" name="Text Box 16"/>
                  <p:cNvSpPr txBox="1">
                    <a:spLocks noChangeArrowheads="1"/>
                  </p:cNvSpPr>
                  <p:nvPr/>
                </p:nvSpPr>
                <p:spPr bwMode="auto">
                  <a:xfrm>
                    <a:off x="4754" y="3024"/>
                    <a:ext cx="7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4</a:t>
                    </a:r>
                    <a:r>
                      <a:rPr lang="en-US" altLang="en-US" b="1" baseline="30000"/>
                      <a:t> </a:t>
                    </a:r>
                  </a:p>
                </p:txBody>
              </p:sp>
            </p:grpSp>
            <p:sp>
              <p:nvSpPr>
                <p:cNvPr id="32829" name="Line 17"/>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94631" name="Group 71"/>
          <p:cNvGrpSpPr>
            <a:grpSpLocks/>
          </p:cNvGrpSpPr>
          <p:nvPr/>
        </p:nvGrpSpPr>
        <p:grpSpPr bwMode="auto">
          <a:xfrm>
            <a:off x="893763" y="3352800"/>
            <a:ext cx="3678237" cy="806450"/>
            <a:chOff x="563" y="2064"/>
            <a:chExt cx="2317" cy="508"/>
          </a:xfrm>
        </p:grpSpPr>
        <p:grpSp>
          <p:nvGrpSpPr>
            <p:cNvPr id="32813" name="Group 68"/>
            <p:cNvGrpSpPr>
              <a:grpSpLocks/>
            </p:cNvGrpSpPr>
            <p:nvPr/>
          </p:nvGrpSpPr>
          <p:grpSpPr bwMode="auto">
            <a:xfrm>
              <a:off x="563" y="2064"/>
              <a:ext cx="622" cy="508"/>
              <a:chOff x="563" y="2064"/>
              <a:chExt cx="622" cy="508"/>
            </a:xfrm>
          </p:grpSpPr>
          <p:grpSp>
            <p:nvGrpSpPr>
              <p:cNvPr id="32820" name="Group 20"/>
              <p:cNvGrpSpPr>
                <a:grpSpLocks/>
              </p:cNvGrpSpPr>
              <p:nvPr/>
            </p:nvGrpSpPr>
            <p:grpSpPr bwMode="auto">
              <a:xfrm>
                <a:off x="563" y="2064"/>
                <a:ext cx="622" cy="508"/>
                <a:chOff x="4834" y="2804"/>
                <a:chExt cx="622" cy="508"/>
              </a:xfrm>
            </p:grpSpPr>
            <p:sp>
              <p:nvSpPr>
                <p:cNvPr id="32822" name="Text Box 21"/>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823" name="Text Box 22"/>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821" name="Line 23"/>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14" name="Text Box 24"/>
            <p:cNvSpPr txBox="1">
              <a:spLocks noChangeArrowheads="1"/>
            </p:cNvSpPr>
            <p:nvPr/>
          </p:nvSpPr>
          <p:spPr bwMode="auto">
            <a:xfrm>
              <a:off x="1126" y="2158"/>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15" name="Group 70"/>
            <p:cNvGrpSpPr>
              <a:grpSpLocks/>
            </p:cNvGrpSpPr>
            <p:nvPr/>
          </p:nvGrpSpPr>
          <p:grpSpPr bwMode="auto">
            <a:xfrm>
              <a:off x="1348" y="2064"/>
              <a:ext cx="1532" cy="508"/>
              <a:chOff x="1300" y="2064"/>
              <a:chExt cx="1532" cy="508"/>
            </a:xfrm>
          </p:grpSpPr>
          <p:grpSp>
            <p:nvGrpSpPr>
              <p:cNvPr id="32816" name="Group 26"/>
              <p:cNvGrpSpPr>
                <a:grpSpLocks/>
              </p:cNvGrpSpPr>
              <p:nvPr/>
            </p:nvGrpSpPr>
            <p:grpSpPr bwMode="auto">
              <a:xfrm>
                <a:off x="1300" y="2064"/>
                <a:ext cx="1532" cy="508"/>
                <a:chOff x="4382" y="2804"/>
                <a:chExt cx="1532" cy="508"/>
              </a:xfrm>
            </p:grpSpPr>
            <p:sp>
              <p:nvSpPr>
                <p:cNvPr id="32818" name="Text Box 27"/>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819" name="Text Box 28"/>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817" name="Line 29"/>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4590" name="Text Box 30"/>
          <p:cNvSpPr txBox="1">
            <a:spLocks noChangeArrowheads="1"/>
          </p:cNvSpPr>
          <p:nvPr/>
        </p:nvSpPr>
        <p:spPr bwMode="auto">
          <a:xfrm>
            <a:off x="5105400" y="35433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
        <p:nvSpPr>
          <p:cNvPr id="194591" name="Text Box 31"/>
          <p:cNvSpPr txBox="1">
            <a:spLocks noChangeArrowheads="1"/>
          </p:cNvSpPr>
          <p:nvPr/>
        </p:nvSpPr>
        <p:spPr bwMode="auto">
          <a:xfrm>
            <a:off x="5029200" y="44275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+ 2)(x </a:t>
            </a:r>
            <a:r>
              <a:rPr lang="en-US" altLang="en-US" i="1">
                <a:solidFill>
                  <a:srgbClr val="3333FF"/>
                </a:solidFill>
              </a:rPr>
              <a:t>– 2)</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194592" name="Group 32"/>
          <p:cNvGrpSpPr>
            <a:grpSpLocks/>
          </p:cNvGrpSpPr>
          <p:nvPr/>
        </p:nvGrpSpPr>
        <p:grpSpPr bwMode="auto">
          <a:xfrm>
            <a:off x="6696075" y="4686300"/>
            <a:ext cx="923925" cy="800100"/>
            <a:chOff x="2544" y="3269"/>
            <a:chExt cx="582" cy="504"/>
          </a:xfrm>
        </p:grpSpPr>
        <p:grpSp>
          <p:nvGrpSpPr>
            <p:cNvPr id="32809" name="Group 33"/>
            <p:cNvGrpSpPr>
              <a:grpSpLocks/>
            </p:cNvGrpSpPr>
            <p:nvPr/>
          </p:nvGrpSpPr>
          <p:grpSpPr bwMode="auto">
            <a:xfrm>
              <a:off x="2544" y="3269"/>
              <a:ext cx="582" cy="504"/>
              <a:chOff x="4855" y="2809"/>
              <a:chExt cx="582" cy="504"/>
            </a:xfrm>
          </p:grpSpPr>
          <p:sp>
            <p:nvSpPr>
              <p:cNvPr id="32811" name="Text Box 34"/>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2812" name="Text Box 35"/>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+ 2</a:t>
                </a:r>
                <a:r>
                  <a:rPr lang="en-US" altLang="en-US" baseline="30000"/>
                  <a:t> </a:t>
                </a:r>
                <a:endParaRPr lang="en-US" altLang="en-US"/>
              </a:p>
            </p:txBody>
          </p:sp>
        </p:grpSp>
        <p:sp>
          <p:nvSpPr>
            <p:cNvPr id="32810" name="Line 36"/>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597" name="Group 37"/>
          <p:cNvGrpSpPr>
            <a:grpSpLocks/>
          </p:cNvGrpSpPr>
          <p:nvPr/>
        </p:nvGrpSpPr>
        <p:grpSpPr bwMode="auto">
          <a:xfrm>
            <a:off x="8077200" y="4660900"/>
            <a:ext cx="1023938" cy="806450"/>
            <a:chOff x="2513" y="3265"/>
            <a:chExt cx="645" cy="508"/>
          </a:xfrm>
        </p:grpSpPr>
        <p:grpSp>
          <p:nvGrpSpPr>
            <p:cNvPr id="32805" name="Group 38"/>
            <p:cNvGrpSpPr>
              <a:grpSpLocks/>
            </p:cNvGrpSpPr>
            <p:nvPr/>
          </p:nvGrpSpPr>
          <p:grpSpPr bwMode="auto">
            <a:xfrm>
              <a:off x="2513" y="3265"/>
              <a:ext cx="645" cy="508"/>
              <a:chOff x="4824" y="2805"/>
              <a:chExt cx="645" cy="508"/>
            </a:xfrm>
          </p:grpSpPr>
          <p:sp>
            <p:nvSpPr>
              <p:cNvPr id="32807" name="Text Box 39"/>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i="1">
                    <a:solidFill>
                      <a:srgbClr val="3333FF"/>
                    </a:solidFill>
                    <a:latin typeface="Arial" panose="020B0604020202020204" pitchFamily="34" charset="0"/>
                  </a:rPr>
                  <a:t> </a:t>
                </a:r>
              </a:p>
            </p:txBody>
          </p:sp>
          <p:sp>
            <p:nvSpPr>
              <p:cNvPr id="32808" name="Text Box 40"/>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a:t> </a:t>
                </a:r>
              </a:p>
            </p:txBody>
          </p:sp>
        </p:grpSp>
        <p:sp>
          <p:nvSpPr>
            <p:cNvPr id="32806" name="Line 41"/>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77" name="Text Box 6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Adding Rational Expressions</a:t>
            </a:r>
            <a:endParaRPr lang="en-US" altLang="en-US" sz="2600">
              <a:solidFill>
                <a:schemeClr val="accent2"/>
              </a:solidFill>
              <a:latin typeface="Arial MT Bl" charset="0"/>
            </a:endParaRPr>
          </a:p>
        </p:txBody>
      </p:sp>
      <p:grpSp>
        <p:nvGrpSpPr>
          <p:cNvPr id="194644" name="Group 84"/>
          <p:cNvGrpSpPr>
            <a:grpSpLocks/>
          </p:cNvGrpSpPr>
          <p:nvPr/>
        </p:nvGrpSpPr>
        <p:grpSpPr bwMode="auto">
          <a:xfrm>
            <a:off x="304800" y="4343400"/>
            <a:ext cx="4724400" cy="850900"/>
            <a:chOff x="192" y="2612"/>
            <a:chExt cx="2976" cy="536"/>
          </a:xfrm>
        </p:grpSpPr>
        <p:grpSp>
          <p:nvGrpSpPr>
            <p:cNvPr id="32785" name="Group 54"/>
            <p:cNvGrpSpPr>
              <a:grpSpLocks/>
            </p:cNvGrpSpPr>
            <p:nvPr/>
          </p:nvGrpSpPr>
          <p:grpSpPr bwMode="auto">
            <a:xfrm>
              <a:off x="816" y="2640"/>
              <a:ext cx="681" cy="508"/>
              <a:chOff x="3696" y="3264"/>
              <a:chExt cx="681" cy="508"/>
            </a:xfrm>
          </p:grpSpPr>
          <p:grpSp>
            <p:nvGrpSpPr>
              <p:cNvPr id="32797" name="Group 55"/>
              <p:cNvGrpSpPr>
                <a:grpSpLocks/>
              </p:cNvGrpSpPr>
              <p:nvPr/>
            </p:nvGrpSpPr>
            <p:grpSpPr bwMode="auto">
              <a:xfrm>
                <a:off x="3696" y="3264"/>
                <a:ext cx="681" cy="508"/>
                <a:chOff x="3696" y="3264"/>
                <a:chExt cx="681" cy="508"/>
              </a:xfrm>
            </p:grpSpPr>
            <p:grpSp>
              <p:nvGrpSpPr>
                <p:cNvPr id="32799" name="Group 56"/>
                <p:cNvGrpSpPr>
                  <a:grpSpLocks/>
                </p:cNvGrpSpPr>
                <p:nvPr/>
              </p:nvGrpSpPr>
              <p:grpSpPr bwMode="auto">
                <a:xfrm>
                  <a:off x="3696" y="3264"/>
                  <a:ext cx="681" cy="508"/>
                  <a:chOff x="2497" y="3264"/>
                  <a:chExt cx="681" cy="508"/>
                </a:xfrm>
              </p:grpSpPr>
              <p:grpSp>
                <p:nvGrpSpPr>
                  <p:cNvPr id="32801" name="Group 57"/>
                  <p:cNvGrpSpPr>
                    <a:grpSpLocks/>
                  </p:cNvGrpSpPr>
                  <p:nvPr/>
                </p:nvGrpSpPr>
                <p:grpSpPr bwMode="auto">
                  <a:xfrm>
                    <a:off x="2497" y="3264"/>
                    <a:ext cx="681" cy="508"/>
                    <a:chOff x="4808" y="2804"/>
                    <a:chExt cx="681" cy="508"/>
                  </a:xfrm>
                </p:grpSpPr>
                <p:sp>
                  <p:nvSpPr>
                    <p:cNvPr id="32803" name="Text Box 58"/>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a:t>
                      </a:r>
                      <a:r>
                        <a:rPr lang="en-US" altLang="en-US" i="1"/>
                        <a:t> </a:t>
                      </a:r>
                    </a:p>
                  </p:txBody>
                </p:sp>
                <p:sp>
                  <p:nvSpPr>
                    <p:cNvPr id="32804" name="Text Box 59"/>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 </a:t>
                      </a:r>
                    </a:p>
                  </p:txBody>
                </p:sp>
              </p:grpSp>
              <p:sp>
                <p:nvSpPr>
                  <p:cNvPr id="32802" name="Line 6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00" name="AutoShape 6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2798" name="AutoShape 6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nvGrpSpPr>
            <p:cNvPr id="32786" name="Group 73"/>
            <p:cNvGrpSpPr>
              <a:grpSpLocks/>
            </p:cNvGrpSpPr>
            <p:nvPr/>
          </p:nvGrpSpPr>
          <p:grpSpPr bwMode="auto">
            <a:xfrm>
              <a:off x="192" y="2612"/>
              <a:ext cx="622" cy="508"/>
              <a:chOff x="563" y="2064"/>
              <a:chExt cx="622" cy="508"/>
            </a:xfrm>
          </p:grpSpPr>
          <p:grpSp>
            <p:nvGrpSpPr>
              <p:cNvPr id="32793" name="Group 74"/>
              <p:cNvGrpSpPr>
                <a:grpSpLocks/>
              </p:cNvGrpSpPr>
              <p:nvPr/>
            </p:nvGrpSpPr>
            <p:grpSpPr bwMode="auto">
              <a:xfrm>
                <a:off x="563" y="2064"/>
                <a:ext cx="622" cy="508"/>
                <a:chOff x="4834" y="2804"/>
                <a:chExt cx="622" cy="508"/>
              </a:xfrm>
            </p:grpSpPr>
            <p:sp>
              <p:nvSpPr>
                <p:cNvPr id="32795" name="Text Box 75"/>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796" name="Text Box 76"/>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794" name="Line 77"/>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87" name="Text Box 78"/>
            <p:cNvSpPr txBox="1">
              <a:spLocks noChangeArrowheads="1"/>
            </p:cNvSpPr>
            <p:nvPr/>
          </p:nvSpPr>
          <p:spPr bwMode="auto">
            <a:xfrm>
              <a:off x="1414" y="270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788" name="Group 79"/>
            <p:cNvGrpSpPr>
              <a:grpSpLocks/>
            </p:cNvGrpSpPr>
            <p:nvPr/>
          </p:nvGrpSpPr>
          <p:grpSpPr bwMode="auto">
            <a:xfrm>
              <a:off x="1636" y="2612"/>
              <a:ext cx="1532" cy="508"/>
              <a:chOff x="1300" y="2064"/>
              <a:chExt cx="1532" cy="508"/>
            </a:xfrm>
          </p:grpSpPr>
          <p:grpSp>
            <p:nvGrpSpPr>
              <p:cNvPr id="32789" name="Group 80"/>
              <p:cNvGrpSpPr>
                <a:grpSpLocks/>
              </p:cNvGrpSpPr>
              <p:nvPr/>
            </p:nvGrpSpPr>
            <p:grpSpPr bwMode="auto">
              <a:xfrm>
                <a:off x="1300" y="2064"/>
                <a:ext cx="1532" cy="508"/>
                <a:chOff x="4382" y="2804"/>
                <a:chExt cx="1532" cy="508"/>
              </a:xfrm>
            </p:grpSpPr>
            <p:sp>
              <p:nvSpPr>
                <p:cNvPr id="32791" name="Text Box 81"/>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792" name="Text Box 82"/>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790" name="Line 83"/>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4645" name="Group 85"/>
          <p:cNvGrpSpPr>
            <a:grpSpLocks/>
          </p:cNvGrpSpPr>
          <p:nvPr/>
        </p:nvGrpSpPr>
        <p:grpSpPr bwMode="auto">
          <a:xfrm>
            <a:off x="709613" y="5594350"/>
            <a:ext cx="2819400" cy="806450"/>
            <a:chOff x="240" y="3072"/>
            <a:chExt cx="1776" cy="508"/>
          </a:xfrm>
        </p:grpSpPr>
        <p:grpSp>
          <p:nvGrpSpPr>
            <p:cNvPr id="32781" name="Group 86"/>
            <p:cNvGrpSpPr>
              <a:grpSpLocks/>
            </p:cNvGrpSpPr>
            <p:nvPr/>
          </p:nvGrpSpPr>
          <p:grpSpPr bwMode="auto">
            <a:xfrm>
              <a:off x="330" y="3072"/>
              <a:ext cx="1677" cy="508"/>
              <a:chOff x="4313" y="2804"/>
              <a:chExt cx="1677" cy="508"/>
            </a:xfrm>
          </p:grpSpPr>
          <p:sp>
            <p:nvSpPr>
              <p:cNvPr id="32783" name="Text Box 87"/>
              <p:cNvSpPr txBox="1">
                <a:spLocks noChangeArrowheads="1"/>
              </p:cNvSpPr>
              <p:nvPr/>
            </p:nvSpPr>
            <p:spPr bwMode="auto">
              <a:xfrm>
                <a:off x="4313" y="2804"/>
                <a:ext cx="16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a:t>
                </a:r>
                <a:r>
                  <a:rPr lang="en-US" altLang="en-US" i="1"/>
                  <a:t>x</a:t>
                </a:r>
                <a:r>
                  <a:rPr lang="en-US" altLang="en-US"/>
                  <a:t> – 2)</a:t>
                </a:r>
                <a:r>
                  <a:rPr lang="en-US" altLang="en-US" i="1"/>
                  <a:t> </a:t>
                </a:r>
                <a:r>
                  <a:rPr lang="en-US" altLang="en-US"/>
                  <a:t>+ (–8) </a:t>
                </a:r>
              </a:p>
            </p:txBody>
          </p:sp>
          <p:sp>
            <p:nvSpPr>
              <p:cNvPr id="32784" name="Text Box 88"/>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2782" name="Line 89"/>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650" name="Text Box 90"/>
          <p:cNvSpPr txBox="1">
            <a:spLocks noChangeArrowheads="1"/>
          </p:cNvSpPr>
          <p:nvPr/>
        </p:nvSpPr>
        <p:spPr bwMode="auto">
          <a:xfrm>
            <a:off x="5129213" y="57150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4590"/>
                                        </p:tgtEl>
                                        <p:attrNameLst>
                                          <p:attrName>style.visibility</p:attrName>
                                        </p:attrNameLst>
                                      </p:cBhvr>
                                      <p:to>
                                        <p:strVal val="visible"/>
                                      </p:to>
                                    </p:set>
                                    <p:animEffect transition="in" filter="strips(downLeft)">
                                      <p:cBhvr>
                                        <p:cTn id="7" dur="500"/>
                                        <p:tgtEl>
                                          <p:spTgt spid="19459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4631"/>
                                        </p:tgtEl>
                                        <p:attrNameLst>
                                          <p:attrName>style.visibility</p:attrName>
                                        </p:attrNameLst>
                                      </p:cBhvr>
                                      <p:to>
                                        <p:strVal val="visible"/>
                                      </p:to>
                                    </p:set>
                                    <p:anim calcmode="lin" valueType="num">
                                      <p:cBhvr>
                                        <p:cTn id="11" dur="1000" fill="hold"/>
                                        <p:tgtEl>
                                          <p:spTgt spid="194631"/>
                                        </p:tgtEl>
                                        <p:attrNameLst>
                                          <p:attrName>ppt_x</p:attrName>
                                        </p:attrNameLst>
                                      </p:cBhvr>
                                      <p:tavLst>
                                        <p:tav tm="0">
                                          <p:val>
                                            <p:strVal val="#ppt_x-.2"/>
                                          </p:val>
                                        </p:tav>
                                        <p:tav tm="100000">
                                          <p:val>
                                            <p:strVal val="#ppt_x"/>
                                          </p:val>
                                        </p:tav>
                                      </p:tavLst>
                                    </p:anim>
                                    <p:anim calcmode="lin" valueType="num">
                                      <p:cBhvr>
                                        <p:cTn id="12" dur="1000" fill="hold"/>
                                        <p:tgtEl>
                                          <p:spTgt spid="194631"/>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46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4591"/>
                                        </p:tgtEl>
                                        <p:attrNameLst>
                                          <p:attrName>style.visibility</p:attrName>
                                        </p:attrNameLst>
                                      </p:cBhvr>
                                      <p:to>
                                        <p:strVal val="visible"/>
                                      </p:to>
                                    </p:set>
                                    <p:animEffect transition="in" filter="blinds(horizontal)">
                                      <p:cBhvr>
                                        <p:cTn id="18" dur="500"/>
                                        <p:tgtEl>
                                          <p:spTgt spid="194591"/>
                                        </p:tgtEl>
                                      </p:cBhvr>
                                    </p:animEffect>
                                  </p:childTnLst>
                                </p:cTn>
                              </p:par>
                              <p:par>
                                <p:cTn id="19" presetID="3" presetClass="entr" presetSubtype="10" fill="hold" nodeType="withEffect">
                                  <p:stCondLst>
                                    <p:cond delay="0"/>
                                  </p:stCondLst>
                                  <p:childTnLst>
                                    <p:set>
                                      <p:cBhvr>
                                        <p:cTn id="20" dur="1" fill="hold">
                                          <p:stCondLst>
                                            <p:cond delay="0"/>
                                          </p:stCondLst>
                                        </p:cTn>
                                        <p:tgtEl>
                                          <p:spTgt spid="194592"/>
                                        </p:tgtEl>
                                        <p:attrNameLst>
                                          <p:attrName>style.visibility</p:attrName>
                                        </p:attrNameLst>
                                      </p:cBhvr>
                                      <p:to>
                                        <p:strVal val="visible"/>
                                      </p:to>
                                    </p:set>
                                    <p:animEffect transition="in" filter="blinds(horizontal)">
                                      <p:cBhvr>
                                        <p:cTn id="21" dur="500"/>
                                        <p:tgtEl>
                                          <p:spTgt spid="194592"/>
                                        </p:tgtEl>
                                      </p:cBhvr>
                                    </p:animEffect>
                                  </p:childTnLst>
                                </p:cTn>
                              </p:par>
                              <p:par>
                                <p:cTn id="22" presetID="3" presetClass="entr" presetSubtype="10" fill="hold" nodeType="withEffect">
                                  <p:stCondLst>
                                    <p:cond delay="0"/>
                                  </p:stCondLst>
                                  <p:childTnLst>
                                    <p:set>
                                      <p:cBhvr>
                                        <p:cTn id="23" dur="1" fill="hold">
                                          <p:stCondLst>
                                            <p:cond delay="0"/>
                                          </p:stCondLst>
                                        </p:cTn>
                                        <p:tgtEl>
                                          <p:spTgt spid="194597"/>
                                        </p:tgtEl>
                                        <p:attrNameLst>
                                          <p:attrName>style.visibility</p:attrName>
                                        </p:attrNameLst>
                                      </p:cBhvr>
                                      <p:to>
                                        <p:strVal val="visible"/>
                                      </p:to>
                                    </p:set>
                                    <p:animEffect transition="in" filter="blinds(horizontal)">
                                      <p:cBhvr>
                                        <p:cTn id="24" dur="500"/>
                                        <p:tgtEl>
                                          <p:spTgt spid="194597"/>
                                        </p:tgtEl>
                                      </p:cBhvr>
                                    </p:animEffect>
                                  </p:childTnLst>
                                </p:cTn>
                              </p:par>
                            </p:childTnLst>
                          </p:cTn>
                        </p:par>
                        <p:par>
                          <p:cTn id="25" fill="hold" nodeType="afterGroup">
                            <p:stCondLst>
                              <p:cond delay="500"/>
                            </p:stCondLst>
                            <p:childTnLst>
                              <p:par>
                                <p:cTn id="26" presetID="22" presetClass="entr" presetSubtype="4" fill="hold" nodeType="afterEffect">
                                  <p:stCondLst>
                                    <p:cond delay="0"/>
                                  </p:stCondLst>
                                  <p:childTnLst>
                                    <p:set>
                                      <p:cBhvr>
                                        <p:cTn id="27" dur="1" fill="hold">
                                          <p:stCondLst>
                                            <p:cond delay="0"/>
                                          </p:stCondLst>
                                        </p:cTn>
                                        <p:tgtEl>
                                          <p:spTgt spid="194644"/>
                                        </p:tgtEl>
                                        <p:attrNameLst>
                                          <p:attrName>style.visibility</p:attrName>
                                        </p:attrNameLst>
                                      </p:cBhvr>
                                      <p:to>
                                        <p:strVal val="visible"/>
                                      </p:to>
                                    </p:set>
                                    <p:animEffect transition="in" filter="wipe(down)">
                                      <p:cBhvr>
                                        <p:cTn id="28" dur="500"/>
                                        <p:tgtEl>
                                          <p:spTgt spid="19464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94650"/>
                                        </p:tgtEl>
                                        <p:attrNameLst>
                                          <p:attrName>style.visibility</p:attrName>
                                        </p:attrNameLst>
                                      </p:cBhvr>
                                      <p:to>
                                        <p:strVal val="visible"/>
                                      </p:to>
                                    </p:set>
                                    <p:animEffect transition="in" filter="strips(downLeft)">
                                      <p:cBhvr>
                                        <p:cTn id="33" dur="500"/>
                                        <p:tgtEl>
                                          <p:spTgt spid="194650"/>
                                        </p:tgtEl>
                                      </p:cBhvr>
                                    </p:animEffect>
                                  </p:childTnLst>
                                </p:cTn>
                              </p:par>
                            </p:childTnLst>
                          </p:cTn>
                        </p:par>
                        <p:par>
                          <p:cTn id="34" fill="hold" nodeType="afterGroup">
                            <p:stCondLst>
                              <p:cond delay="500"/>
                            </p:stCondLst>
                            <p:childTnLst>
                              <p:par>
                                <p:cTn id="35" presetID="29" presetClass="entr" presetSubtype="0" fill="hold" nodeType="afterEffect">
                                  <p:stCondLst>
                                    <p:cond delay="0"/>
                                  </p:stCondLst>
                                  <p:childTnLst>
                                    <p:set>
                                      <p:cBhvr>
                                        <p:cTn id="36" dur="1" fill="hold">
                                          <p:stCondLst>
                                            <p:cond delay="0"/>
                                          </p:stCondLst>
                                        </p:cTn>
                                        <p:tgtEl>
                                          <p:spTgt spid="194645"/>
                                        </p:tgtEl>
                                        <p:attrNameLst>
                                          <p:attrName>style.visibility</p:attrName>
                                        </p:attrNameLst>
                                      </p:cBhvr>
                                      <p:to>
                                        <p:strVal val="visible"/>
                                      </p:to>
                                    </p:set>
                                    <p:anim calcmode="lin" valueType="num">
                                      <p:cBhvr>
                                        <p:cTn id="37" dur="1000" fill="hold"/>
                                        <p:tgtEl>
                                          <p:spTgt spid="194645"/>
                                        </p:tgtEl>
                                        <p:attrNameLst>
                                          <p:attrName>ppt_x</p:attrName>
                                        </p:attrNameLst>
                                      </p:cBhvr>
                                      <p:tavLst>
                                        <p:tav tm="0">
                                          <p:val>
                                            <p:strVal val="#ppt_x-.2"/>
                                          </p:val>
                                        </p:tav>
                                        <p:tav tm="100000">
                                          <p:val>
                                            <p:strVal val="#ppt_x"/>
                                          </p:val>
                                        </p:tav>
                                      </p:tavLst>
                                    </p:anim>
                                    <p:anim calcmode="lin" valueType="num">
                                      <p:cBhvr>
                                        <p:cTn id="38" dur="1000" fill="hold"/>
                                        <p:tgtEl>
                                          <p:spTgt spid="19464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94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0" grpId="0"/>
      <p:bldP spid="194591" grpId="0"/>
      <p:bldP spid="1946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588" name="Group 4"/>
          <p:cNvGrpSpPr>
            <a:grpSpLocks/>
          </p:cNvGrpSpPr>
          <p:nvPr/>
        </p:nvGrpSpPr>
        <p:grpSpPr bwMode="auto">
          <a:xfrm>
            <a:off x="862013" y="2533650"/>
            <a:ext cx="2819400" cy="806450"/>
            <a:chOff x="240" y="3072"/>
            <a:chExt cx="1776" cy="508"/>
          </a:xfrm>
        </p:grpSpPr>
        <p:grpSp>
          <p:nvGrpSpPr>
            <p:cNvPr id="34837" name="Group 5"/>
            <p:cNvGrpSpPr>
              <a:grpSpLocks/>
            </p:cNvGrpSpPr>
            <p:nvPr/>
          </p:nvGrpSpPr>
          <p:grpSpPr bwMode="auto">
            <a:xfrm>
              <a:off x="432" y="3072"/>
              <a:ext cx="1464" cy="508"/>
              <a:chOff x="4415" y="2804"/>
              <a:chExt cx="1464" cy="508"/>
            </a:xfrm>
          </p:grpSpPr>
          <p:sp>
            <p:nvSpPr>
              <p:cNvPr id="34839" name="Text Box 6"/>
              <p:cNvSpPr txBox="1">
                <a:spLocks noChangeArrowheads="1"/>
              </p:cNvSpPr>
              <p:nvPr/>
            </p:nvSpPr>
            <p:spPr bwMode="auto">
              <a:xfrm>
                <a:off x="4535" y="2804"/>
                <a:ext cx="1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2</a:t>
                </a:r>
                <a:r>
                  <a:rPr lang="en-US" altLang="en-US" i="1"/>
                  <a:t>x </a:t>
                </a:r>
                <a:r>
                  <a:rPr lang="en-US" altLang="en-US"/>
                  <a:t>– 8 </a:t>
                </a:r>
              </a:p>
            </p:txBody>
          </p:sp>
          <p:sp>
            <p:nvSpPr>
              <p:cNvPr id="34840" name="Text Box 7"/>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4838" name="Line 8"/>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593" name="Text Box 9"/>
          <p:cNvSpPr txBox="1">
            <a:spLocks noChangeArrowheads="1"/>
          </p:cNvSpPr>
          <p:nvPr/>
        </p:nvSpPr>
        <p:spPr bwMode="auto">
          <a:xfrm>
            <a:off x="5281613" y="247173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sp>
        <p:nvSpPr>
          <p:cNvPr id="34820" name="Text Box 10"/>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34821" name="Text Box 11"/>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Continued</a:t>
            </a:r>
            <a:endParaRPr lang="en-US" altLang="en-US" sz="2600">
              <a:solidFill>
                <a:schemeClr val="accent2"/>
              </a:solidFill>
              <a:latin typeface="Arial MT Bl" charset="0"/>
            </a:endParaRPr>
          </a:p>
        </p:txBody>
      </p:sp>
      <p:grpSp>
        <p:nvGrpSpPr>
          <p:cNvPr id="195596" name="Group 12"/>
          <p:cNvGrpSpPr>
            <a:grpSpLocks/>
          </p:cNvGrpSpPr>
          <p:nvPr/>
        </p:nvGrpSpPr>
        <p:grpSpPr bwMode="auto">
          <a:xfrm>
            <a:off x="863600" y="3632200"/>
            <a:ext cx="2819400" cy="806450"/>
            <a:chOff x="240" y="3072"/>
            <a:chExt cx="1776" cy="508"/>
          </a:xfrm>
        </p:grpSpPr>
        <p:grpSp>
          <p:nvGrpSpPr>
            <p:cNvPr id="34833" name="Group 13"/>
            <p:cNvGrpSpPr>
              <a:grpSpLocks/>
            </p:cNvGrpSpPr>
            <p:nvPr/>
          </p:nvGrpSpPr>
          <p:grpSpPr bwMode="auto">
            <a:xfrm>
              <a:off x="424" y="3072"/>
              <a:ext cx="1487" cy="508"/>
              <a:chOff x="4407" y="2804"/>
              <a:chExt cx="1487" cy="508"/>
            </a:xfrm>
          </p:grpSpPr>
          <p:sp>
            <p:nvSpPr>
              <p:cNvPr id="34835" name="Text Box 14"/>
              <p:cNvSpPr txBox="1">
                <a:spLocks noChangeArrowheads="1"/>
              </p:cNvSpPr>
              <p:nvPr/>
            </p:nvSpPr>
            <p:spPr bwMode="auto">
              <a:xfrm>
                <a:off x="4407" y="280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a:t>
                </a:r>
                <a:r>
                  <a:rPr lang="en-US" altLang="en-US" i="1"/>
                  <a:t>x</a:t>
                </a:r>
                <a:r>
                  <a:rPr lang="en-US" altLang="en-US"/>
                  <a:t> – 4)</a:t>
                </a:r>
              </a:p>
            </p:txBody>
          </p:sp>
          <p:sp>
            <p:nvSpPr>
              <p:cNvPr id="34836" name="Text Box 15"/>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+ 2)</a:t>
                </a:r>
                <a:r>
                  <a:rPr lang="en-US" altLang="en-US"/>
                  <a:t>(</a:t>
                </a:r>
                <a:r>
                  <a:rPr lang="en-US" altLang="en-US" i="1"/>
                  <a:t>x</a:t>
                </a:r>
                <a:r>
                  <a:rPr lang="en-US" altLang="en-US"/>
                  <a:t> – 2)</a:t>
                </a:r>
              </a:p>
            </p:txBody>
          </p:sp>
        </p:grpSp>
        <p:sp>
          <p:nvSpPr>
            <p:cNvPr id="34834" name="Line 16"/>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01" name="Text Box 17"/>
          <p:cNvSpPr txBox="1">
            <a:spLocks noChangeArrowheads="1"/>
          </p:cNvSpPr>
          <p:nvPr/>
        </p:nvSpPr>
        <p:spPr bwMode="auto">
          <a:xfrm>
            <a:off x="5283200" y="37528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5602" name="Line 18"/>
          <p:cNvSpPr>
            <a:spLocks noChangeShapeType="1"/>
          </p:cNvSpPr>
          <p:nvPr/>
        </p:nvSpPr>
        <p:spPr bwMode="auto">
          <a:xfrm flipV="1">
            <a:off x="1219200" y="37528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03" name="Line 19"/>
          <p:cNvSpPr>
            <a:spLocks noChangeShapeType="1"/>
          </p:cNvSpPr>
          <p:nvPr/>
        </p:nvSpPr>
        <p:spPr bwMode="auto">
          <a:xfrm flipV="1">
            <a:off x="1219200" y="40957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5609" name="Group 25"/>
          <p:cNvGrpSpPr>
            <a:grpSpLocks/>
          </p:cNvGrpSpPr>
          <p:nvPr/>
        </p:nvGrpSpPr>
        <p:grpSpPr bwMode="auto">
          <a:xfrm>
            <a:off x="1819275" y="4546600"/>
            <a:ext cx="973138" cy="806450"/>
            <a:chOff x="1146" y="2852"/>
            <a:chExt cx="613" cy="508"/>
          </a:xfrm>
        </p:grpSpPr>
        <p:grpSp>
          <p:nvGrpSpPr>
            <p:cNvPr id="34829" name="Group 21"/>
            <p:cNvGrpSpPr>
              <a:grpSpLocks/>
            </p:cNvGrpSpPr>
            <p:nvPr/>
          </p:nvGrpSpPr>
          <p:grpSpPr bwMode="auto">
            <a:xfrm>
              <a:off x="1146" y="2852"/>
              <a:ext cx="613" cy="508"/>
              <a:chOff x="4841" y="2804"/>
              <a:chExt cx="613" cy="508"/>
            </a:xfrm>
          </p:grpSpPr>
          <p:sp>
            <p:nvSpPr>
              <p:cNvPr id="34831" name="Text Box 22"/>
              <p:cNvSpPr txBox="1">
                <a:spLocks noChangeArrowheads="1"/>
              </p:cNvSpPr>
              <p:nvPr/>
            </p:nvSpPr>
            <p:spPr bwMode="auto">
              <a:xfrm>
                <a:off x="4844"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34832" name="Text Box 23"/>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grpSp>
        <p:sp>
          <p:nvSpPr>
            <p:cNvPr id="34830" name="Line 24"/>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10" name="Text Box 26"/>
          <p:cNvSpPr txBox="1">
            <a:spLocks noChangeArrowheads="1"/>
          </p:cNvSpPr>
          <p:nvPr/>
        </p:nvSpPr>
        <p:spPr bwMode="auto">
          <a:xfrm>
            <a:off x="5257800" y="448468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5611" name="Text Box 27"/>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–2 and </a:t>
            </a:r>
            <a:r>
              <a:rPr lang="en-US" altLang="en-US" i="1"/>
              <a:t>x</a:t>
            </a:r>
            <a:r>
              <a:rPr lang="en-US" altLang="en-US"/>
              <a:t> = 2 because these values of </a:t>
            </a:r>
            <a:r>
              <a:rPr lang="en-US" altLang="en-US" i="1"/>
              <a:t>x</a:t>
            </a:r>
            <a:r>
              <a:rPr lang="en-US" altLang="en-US"/>
              <a:t> make the factors (</a:t>
            </a:r>
            <a:r>
              <a:rPr lang="en-US" altLang="en-US" i="1"/>
              <a:t>x</a:t>
            </a:r>
            <a:r>
              <a:rPr lang="en-US" altLang="en-US"/>
              <a:t> + 2) and (</a:t>
            </a:r>
            <a:r>
              <a:rPr lang="en-US" altLang="en-US" i="1"/>
              <a:t>x</a:t>
            </a:r>
            <a:r>
              <a:rPr lang="en-US" altLang="en-US"/>
              <a:t> – 2)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5593"/>
                                        </p:tgtEl>
                                        <p:attrNameLst>
                                          <p:attrName>style.visibility</p:attrName>
                                        </p:attrNameLst>
                                      </p:cBhvr>
                                      <p:to>
                                        <p:strVal val="visible"/>
                                      </p:to>
                                    </p:set>
                                    <p:animEffect transition="in" filter="strips(downLeft)">
                                      <p:cBhvr>
                                        <p:cTn id="7" dur="500"/>
                                        <p:tgtEl>
                                          <p:spTgt spid="19559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5588"/>
                                        </p:tgtEl>
                                        <p:attrNameLst>
                                          <p:attrName>style.visibility</p:attrName>
                                        </p:attrNameLst>
                                      </p:cBhvr>
                                      <p:to>
                                        <p:strVal val="visible"/>
                                      </p:to>
                                    </p:set>
                                    <p:anim calcmode="lin" valueType="num">
                                      <p:cBhvr>
                                        <p:cTn id="11" dur="1000" fill="hold"/>
                                        <p:tgtEl>
                                          <p:spTgt spid="195588"/>
                                        </p:tgtEl>
                                        <p:attrNameLst>
                                          <p:attrName>ppt_x</p:attrName>
                                        </p:attrNameLst>
                                      </p:cBhvr>
                                      <p:tavLst>
                                        <p:tav tm="0">
                                          <p:val>
                                            <p:strVal val="#ppt_x-.2"/>
                                          </p:val>
                                        </p:tav>
                                        <p:tav tm="100000">
                                          <p:val>
                                            <p:strVal val="#ppt_x"/>
                                          </p:val>
                                        </p:tav>
                                      </p:tavLst>
                                    </p:anim>
                                    <p:anim calcmode="lin" valueType="num">
                                      <p:cBhvr>
                                        <p:cTn id="12" dur="1000" fill="hold"/>
                                        <p:tgtEl>
                                          <p:spTgt spid="195588"/>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558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5601"/>
                                        </p:tgtEl>
                                        <p:attrNameLst>
                                          <p:attrName>style.visibility</p:attrName>
                                        </p:attrNameLst>
                                      </p:cBhvr>
                                      <p:to>
                                        <p:strVal val="visible"/>
                                      </p:to>
                                    </p:set>
                                    <p:animEffect transition="in" filter="strips(downLeft)">
                                      <p:cBhvr>
                                        <p:cTn id="18" dur="500"/>
                                        <p:tgtEl>
                                          <p:spTgt spid="195601"/>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5596"/>
                                        </p:tgtEl>
                                        <p:attrNameLst>
                                          <p:attrName>style.visibility</p:attrName>
                                        </p:attrNameLst>
                                      </p:cBhvr>
                                      <p:to>
                                        <p:strVal val="visible"/>
                                      </p:to>
                                    </p:set>
                                    <p:anim calcmode="lin" valueType="num">
                                      <p:cBhvr>
                                        <p:cTn id="22" dur="1000" fill="hold"/>
                                        <p:tgtEl>
                                          <p:spTgt spid="195596"/>
                                        </p:tgtEl>
                                        <p:attrNameLst>
                                          <p:attrName>ppt_x</p:attrName>
                                        </p:attrNameLst>
                                      </p:cBhvr>
                                      <p:tavLst>
                                        <p:tav tm="0">
                                          <p:val>
                                            <p:strVal val="#ppt_x-.2"/>
                                          </p:val>
                                        </p:tav>
                                        <p:tav tm="100000">
                                          <p:val>
                                            <p:strVal val="#ppt_x"/>
                                          </p:val>
                                        </p:tav>
                                      </p:tavLst>
                                    </p:anim>
                                    <p:anim calcmode="lin" valueType="num">
                                      <p:cBhvr>
                                        <p:cTn id="23" dur="1000" fill="hold"/>
                                        <p:tgtEl>
                                          <p:spTgt spid="19559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5596"/>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5603"/>
                                        </p:tgtEl>
                                        <p:attrNameLst>
                                          <p:attrName>style.visibility</p:attrName>
                                        </p:attrNameLst>
                                      </p:cBhvr>
                                      <p:to>
                                        <p:strVal val="visible"/>
                                      </p:to>
                                    </p:set>
                                    <p:animEffect transition="in" filter="dissolve">
                                      <p:cBhvr>
                                        <p:cTn id="28" dur="500"/>
                                        <p:tgtEl>
                                          <p:spTgt spid="195603"/>
                                        </p:tgtEl>
                                      </p:cBhvr>
                                    </p:animEffect>
                                  </p:childTnLst>
                                </p:cTn>
                              </p:par>
                              <p:par>
                                <p:cTn id="29" presetID="9" presetClass="entr" presetSubtype="0" fill="hold" nodeType="withEffect">
                                  <p:stCondLst>
                                    <p:cond delay="0"/>
                                  </p:stCondLst>
                                  <p:childTnLst>
                                    <p:set>
                                      <p:cBhvr>
                                        <p:cTn id="30" dur="1" fill="hold">
                                          <p:stCondLst>
                                            <p:cond delay="0"/>
                                          </p:stCondLst>
                                        </p:cTn>
                                        <p:tgtEl>
                                          <p:spTgt spid="195602"/>
                                        </p:tgtEl>
                                        <p:attrNameLst>
                                          <p:attrName>style.visibility</p:attrName>
                                        </p:attrNameLst>
                                      </p:cBhvr>
                                      <p:to>
                                        <p:strVal val="visible"/>
                                      </p:to>
                                    </p:set>
                                    <p:animEffect transition="in" filter="dissolve">
                                      <p:cBhvr>
                                        <p:cTn id="31" dur="500"/>
                                        <p:tgtEl>
                                          <p:spTgt spid="1956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5610"/>
                                        </p:tgtEl>
                                        <p:attrNameLst>
                                          <p:attrName>style.visibility</p:attrName>
                                        </p:attrNameLst>
                                      </p:cBhvr>
                                      <p:to>
                                        <p:strVal val="visible"/>
                                      </p:to>
                                    </p:set>
                                    <p:animEffect transition="in" filter="strips(downLeft)">
                                      <p:cBhvr>
                                        <p:cTn id="36" dur="500"/>
                                        <p:tgtEl>
                                          <p:spTgt spid="195610"/>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5609"/>
                                        </p:tgtEl>
                                        <p:attrNameLst>
                                          <p:attrName>style.visibility</p:attrName>
                                        </p:attrNameLst>
                                      </p:cBhvr>
                                      <p:to>
                                        <p:strVal val="visible"/>
                                      </p:to>
                                    </p:set>
                                    <p:anim calcmode="lin" valueType="num">
                                      <p:cBhvr>
                                        <p:cTn id="40" dur="500" fill="hold"/>
                                        <p:tgtEl>
                                          <p:spTgt spid="195609"/>
                                        </p:tgtEl>
                                        <p:attrNameLst>
                                          <p:attrName>ppt_w</p:attrName>
                                        </p:attrNameLst>
                                      </p:cBhvr>
                                      <p:tavLst>
                                        <p:tav tm="0">
                                          <p:val>
                                            <p:fltVal val="0"/>
                                          </p:val>
                                        </p:tav>
                                        <p:tav tm="100000">
                                          <p:val>
                                            <p:strVal val="#ppt_w"/>
                                          </p:val>
                                        </p:tav>
                                      </p:tavLst>
                                    </p:anim>
                                    <p:anim calcmode="lin" valueType="num">
                                      <p:cBhvr>
                                        <p:cTn id="41" dur="500" fill="hold"/>
                                        <p:tgtEl>
                                          <p:spTgt spid="1956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5611"/>
                                        </p:tgtEl>
                                        <p:attrNameLst>
                                          <p:attrName>style.visibility</p:attrName>
                                        </p:attrNameLst>
                                      </p:cBhvr>
                                      <p:to>
                                        <p:strVal val="visible"/>
                                      </p:to>
                                    </p:set>
                                    <p:anim calcmode="lin" valueType="num">
                                      <p:cBhvr>
                                        <p:cTn id="46" dur="500" fill="hold"/>
                                        <p:tgtEl>
                                          <p:spTgt spid="195611"/>
                                        </p:tgtEl>
                                        <p:attrNameLst>
                                          <p:attrName>ppt_w</p:attrName>
                                        </p:attrNameLst>
                                      </p:cBhvr>
                                      <p:tavLst>
                                        <p:tav tm="0">
                                          <p:val>
                                            <p:fltVal val="0"/>
                                          </p:val>
                                        </p:tav>
                                        <p:tav tm="100000">
                                          <p:val>
                                            <p:strVal val="#ppt_w"/>
                                          </p:val>
                                        </p:tav>
                                      </p:tavLst>
                                    </p:anim>
                                    <p:anim calcmode="lin" valueType="num">
                                      <p:cBhvr>
                                        <p:cTn id="47" dur="500" fill="hold"/>
                                        <p:tgtEl>
                                          <p:spTgt spid="1956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3" grpId="0"/>
      <p:bldP spid="195601" grpId="0"/>
      <p:bldP spid="195610" grpId="0"/>
      <p:bldP spid="1956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6867" name="Group 19"/>
          <p:cNvGrpSpPr>
            <a:grpSpLocks/>
          </p:cNvGrpSpPr>
          <p:nvPr/>
        </p:nvGrpSpPr>
        <p:grpSpPr bwMode="auto">
          <a:xfrm>
            <a:off x="457200" y="2362200"/>
            <a:ext cx="3684588" cy="806450"/>
            <a:chOff x="1776" y="1440"/>
            <a:chExt cx="2321" cy="508"/>
          </a:xfrm>
        </p:grpSpPr>
        <p:grpSp>
          <p:nvGrpSpPr>
            <p:cNvPr id="36922" name="Group 6"/>
            <p:cNvGrpSpPr>
              <a:grpSpLocks/>
            </p:cNvGrpSpPr>
            <p:nvPr/>
          </p:nvGrpSpPr>
          <p:grpSpPr bwMode="auto">
            <a:xfrm>
              <a:off x="2784" y="1440"/>
              <a:ext cx="1313" cy="508"/>
              <a:chOff x="386" y="1488"/>
              <a:chExt cx="1313" cy="508"/>
            </a:xfrm>
          </p:grpSpPr>
          <p:grpSp>
            <p:nvGrpSpPr>
              <p:cNvPr id="36929" name="Group 7"/>
              <p:cNvGrpSpPr>
                <a:grpSpLocks/>
              </p:cNvGrpSpPr>
              <p:nvPr/>
            </p:nvGrpSpPr>
            <p:grpSpPr bwMode="auto">
              <a:xfrm>
                <a:off x="386" y="1488"/>
                <a:ext cx="1313" cy="508"/>
                <a:chOff x="4489" y="2804"/>
                <a:chExt cx="1313" cy="508"/>
              </a:xfrm>
            </p:grpSpPr>
            <p:sp>
              <p:nvSpPr>
                <p:cNvPr id="36931" name="Text Box 8"/>
                <p:cNvSpPr txBox="1">
                  <a:spLocks noChangeArrowheads="1"/>
                </p:cNvSpPr>
                <p:nvPr/>
              </p:nvSpPr>
              <p:spPr bwMode="auto">
                <a:xfrm>
                  <a:off x="4610" y="2804"/>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 </a:t>
                  </a:r>
                  <a:r>
                    <a:rPr lang="en-US" altLang="en-US" b="1"/>
                    <a:t>+ 6</a:t>
                  </a:r>
                  <a:r>
                    <a:rPr lang="en-US" altLang="en-US" b="1" i="1"/>
                    <a:t> </a:t>
                  </a:r>
                  <a:r>
                    <a:rPr lang="en-US" altLang="en-US" b="1"/>
                    <a:t> </a:t>
                  </a:r>
                </a:p>
              </p:txBody>
            </p:sp>
            <p:sp>
              <p:nvSpPr>
                <p:cNvPr id="36932" name="Text Box 9"/>
                <p:cNvSpPr txBox="1">
                  <a:spLocks noChangeArrowheads="1"/>
                </p:cNvSpPr>
                <p:nvPr/>
              </p:nvSpPr>
              <p:spPr bwMode="auto">
                <a:xfrm>
                  <a:off x="4489" y="3024"/>
                  <a:ext cx="13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+ 6</a:t>
                  </a:r>
                  <a:r>
                    <a:rPr lang="en-US" altLang="en-US" b="1" i="1"/>
                    <a:t>x</a:t>
                  </a:r>
                  <a:r>
                    <a:rPr lang="en-US" altLang="en-US" b="1"/>
                    <a:t> + 9</a:t>
                  </a:r>
                </a:p>
              </p:txBody>
            </p:sp>
          </p:grpSp>
          <p:sp>
            <p:nvSpPr>
              <p:cNvPr id="36930" name="Line 10"/>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23" name="Text Box 11"/>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24" name="Group 12"/>
            <p:cNvGrpSpPr>
              <a:grpSpLocks/>
            </p:cNvGrpSpPr>
            <p:nvPr/>
          </p:nvGrpSpPr>
          <p:grpSpPr bwMode="auto">
            <a:xfrm>
              <a:off x="1776" y="1440"/>
              <a:ext cx="768" cy="508"/>
              <a:chOff x="960" y="1488"/>
              <a:chExt cx="768" cy="508"/>
            </a:xfrm>
          </p:grpSpPr>
          <p:grpSp>
            <p:nvGrpSpPr>
              <p:cNvPr id="36925" name="Group 13"/>
              <p:cNvGrpSpPr>
                <a:grpSpLocks/>
              </p:cNvGrpSpPr>
              <p:nvPr/>
            </p:nvGrpSpPr>
            <p:grpSpPr bwMode="auto">
              <a:xfrm>
                <a:off x="983" y="1488"/>
                <a:ext cx="724" cy="508"/>
                <a:chOff x="4784" y="2804"/>
                <a:chExt cx="724" cy="508"/>
              </a:xfrm>
            </p:grpSpPr>
            <p:sp>
              <p:nvSpPr>
                <p:cNvPr id="36927" name="Text Box 14"/>
                <p:cNvSpPr txBox="1">
                  <a:spLocks noChangeArrowheads="1"/>
                </p:cNvSpPr>
                <p:nvPr/>
              </p:nvSpPr>
              <p:spPr bwMode="auto">
                <a:xfrm>
                  <a:off x="4995" y="2804"/>
                  <a:ext cx="3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endParaRPr lang="en-US" altLang="en-US" b="1"/>
                </a:p>
              </p:txBody>
            </p:sp>
            <p:sp>
              <p:nvSpPr>
                <p:cNvPr id="36928" name="Text Box 15"/>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+ 3</a:t>
                  </a:r>
                  <a:r>
                    <a:rPr lang="en-US" altLang="en-US" b="1" baseline="30000"/>
                    <a:t> </a:t>
                  </a:r>
                  <a:endParaRPr lang="en-US" altLang="en-US" b="1"/>
                </a:p>
              </p:txBody>
            </p:sp>
          </p:grpSp>
          <p:sp>
            <p:nvSpPr>
              <p:cNvPr id="36926" name="Line 16"/>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8673" name="Text Box 17"/>
          <p:cNvSpPr txBox="1">
            <a:spLocks noChangeArrowheads="1"/>
          </p:cNvSpPr>
          <p:nvPr/>
        </p:nvSpPr>
        <p:spPr bwMode="auto">
          <a:xfrm>
            <a:off x="5105400" y="35052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36869" name="Text Box 1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a:t>
            </a:r>
            <a:endParaRPr lang="en-US" altLang="en-US" sz="2600">
              <a:solidFill>
                <a:schemeClr val="accent2"/>
              </a:solidFill>
              <a:latin typeface="Arial MT Bl" charset="0"/>
            </a:endParaRPr>
          </a:p>
        </p:txBody>
      </p:sp>
      <p:grpSp>
        <p:nvGrpSpPr>
          <p:cNvPr id="198676" name="Group 20"/>
          <p:cNvGrpSpPr>
            <a:grpSpLocks/>
          </p:cNvGrpSpPr>
          <p:nvPr/>
        </p:nvGrpSpPr>
        <p:grpSpPr bwMode="auto">
          <a:xfrm>
            <a:off x="457200" y="3308350"/>
            <a:ext cx="3833813" cy="806450"/>
            <a:chOff x="1776" y="1440"/>
            <a:chExt cx="2415" cy="508"/>
          </a:xfrm>
        </p:grpSpPr>
        <p:grpSp>
          <p:nvGrpSpPr>
            <p:cNvPr id="36911" name="Group 21"/>
            <p:cNvGrpSpPr>
              <a:grpSpLocks/>
            </p:cNvGrpSpPr>
            <p:nvPr/>
          </p:nvGrpSpPr>
          <p:grpSpPr bwMode="auto">
            <a:xfrm>
              <a:off x="2692" y="1440"/>
              <a:ext cx="1499" cy="508"/>
              <a:chOff x="294" y="1488"/>
              <a:chExt cx="1499" cy="508"/>
            </a:xfrm>
          </p:grpSpPr>
          <p:grpSp>
            <p:nvGrpSpPr>
              <p:cNvPr id="36918" name="Group 22"/>
              <p:cNvGrpSpPr>
                <a:grpSpLocks/>
              </p:cNvGrpSpPr>
              <p:nvPr/>
            </p:nvGrpSpPr>
            <p:grpSpPr bwMode="auto">
              <a:xfrm>
                <a:off x="294" y="1488"/>
                <a:ext cx="1499" cy="508"/>
                <a:chOff x="4397" y="2804"/>
                <a:chExt cx="1499" cy="508"/>
              </a:xfrm>
            </p:grpSpPr>
            <p:sp>
              <p:nvSpPr>
                <p:cNvPr id="36920" name="Text Box 23"/>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921" name="Text Box 24"/>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919" name="Line 25"/>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12" name="Text Box 26"/>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13" name="Group 27"/>
            <p:cNvGrpSpPr>
              <a:grpSpLocks/>
            </p:cNvGrpSpPr>
            <p:nvPr/>
          </p:nvGrpSpPr>
          <p:grpSpPr bwMode="auto">
            <a:xfrm>
              <a:off x="1776" y="1440"/>
              <a:ext cx="768" cy="508"/>
              <a:chOff x="960" y="1488"/>
              <a:chExt cx="768" cy="508"/>
            </a:xfrm>
          </p:grpSpPr>
          <p:grpSp>
            <p:nvGrpSpPr>
              <p:cNvPr id="36914" name="Group 28"/>
              <p:cNvGrpSpPr>
                <a:grpSpLocks/>
              </p:cNvGrpSpPr>
              <p:nvPr/>
            </p:nvGrpSpPr>
            <p:grpSpPr bwMode="auto">
              <a:xfrm>
                <a:off x="1000" y="1488"/>
                <a:ext cx="690" cy="508"/>
                <a:chOff x="4801" y="2804"/>
                <a:chExt cx="690" cy="508"/>
              </a:xfrm>
            </p:grpSpPr>
            <p:sp>
              <p:nvSpPr>
                <p:cNvPr id="36916" name="Text Box 29"/>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917" name="Text Box 30"/>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915" name="Line 31"/>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07" name="Group 51"/>
          <p:cNvGrpSpPr>
            <a:grpSpLocks/>
          </p:cNvGrpSpPr>
          <p:nvPr/>
        </p:nvGrpSpPr>
        <p:grpSpPr bwMode="auto">
          <a:xfrm>
            <a:off x="4876800" y="4267200"/>
            <a:ext cx="4419600" cy="1266825"/>
            <a:chOff x="3072" y="2962"/>
            <a:chExt cx="2784" cy="798"/>
          </a:xfrm>
        </p:grpSpPr>
        <p:grpSp>
          <p:nvGrpSpPr>
            <p:cNvPr id="36899" name="Group 50"/>
            <p:cNvGrpSpPr>
              <a:grpSpLocks/>
            </p:cNvGrpSpPr>
            <p:nvPr/>
          </p:nvGrpSpPr>
          <p:grpSpPr bwMode="auto">
            <a:xfrm>
              <a:off x="3072" y="2962"/>
              <a:ext cx="2784" cy="782"/>
              <a:chOff x="3072" y="2962"/>
              <a:chExt cx="2784" cy="782"/>
            </a:xfrm>
          </p:grpSpPr>
          <p:sp>
            <p:nvSpPr>
              <p:cNvPr id="36905" name="Text Box 33"/>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a:t>
                </a:r>
                <a:r>
                  <a:rPr lang="en-US" altLang="en-US" i="1">
                    <a:solidFill>
                      <a:srgbClr val="3333FF"/>
                    </a:solidFill>
                  </a:rPr>
                  <a:t>+ 3)(x + 3),</a:t>
                </a:r>
                <a:r>
                  <a:rPr lang="en-US" altLang="en-US" i="1">
                    <a:solidFill>
                      <a:srgbClr val="3333FF"/>
                    </a:solidFill>
                    <a:latin typeface="Arial" panose="020B0604020202020204" pitchFamily="34" charset="0"/>
                  </a:rPr>
                  <a:t> so multiply             by </a:t>
                </a:r>
                <a:r>
                  <a:rPr lang="en-US" altLang="en-US" i="1">
                    <a:solidFill>
                      <a:srgbClr val="3333FF"/>
                    </a:solidFill>
                  </a:rPr>
                  <a:t>         .</a:t>
                </a:r>
                <a:r>
                  <a:rPr lang="en-US" altLang="en-US"/>
                  <a:t> </a:t>
                </a:r>
              </a:p>
            </p:txBody>
          </p:sp>
          <p:grpSp>
            <p:nvGrpSpPr>
              <p:cNvPr id="36906" name="Group 34"/>
              <p:cNvGrpSpPr>
                <a:grpSpLocks/>
              </p:cNvGrpSpPr>
              <p:nvPr/>
            </p:nvGrpSpPr>
            <p:grpSpPr bwMode="auto">
              <a:xfrm>
                <a:off x="4032" y="3240"/>
                <a:ext cx="755" cy="504"/>
                <a:chOff x="2458" y="3269"/>
                <a:chExt cx="755" cy="504"/>
              </a:xfrm>
            </p:grpSpPr>
            <p:grpSp>
              <p:nvGrpSpPr>
                <p:cNvPr id="36907" name="Group 35"/>
                <p:cNvGrpSpPr>
                  <a:grpSpLocks/>
                </p:cNvGrpSpPr>
                <p:nvPr/>
              </p:nvGrpSpPr>
              <p:grpSpPr bwMode="auto">
                <a:xfrm>
                  <a:off x="2458" y="3269"/>
                  <a:ext cx="755" cy="504"/>
                  <a:chOff x="4769" y="2809"/>
                  <a:chExt cx="755" cy="504"/>
                </a:xfrm>
              </p:grpSpPr>
              <p:sp>
                <p:nvSpPr>
                  <p:cNvPr id="36909" name="Text Box 36"/>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6910" name="Text Box 37"/>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8" name="Line 38"/>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900" name="Group 45"/>
            <p:cNvGrpSpPr>
              <a:grpSpLocks/>
            </p:cNvGrpSpPr>
            <p:nvPr/>
          </p:nvGrpSpPr>
          <p:grpSpPr bwMode="auto">
            <a:xfrm>
              <a:off x="4909" y="3256"/>
              <a:ext cx="755" cy="504"/>
              <a:chOff x="2458" y="3269"/>
              <a:chExt cx="755" cy="504"/>
            </a:xfrm>
          </p:grpSpPr>
          <p:grpSp>
            <p:nvGrpSpPr>
              <p:cNvPr id="36901" name="Group 46"/>
              <p:cNvGrpSpPr>
                <a:grpSpLocks/>
              </p:cNvGrpSpPr>
              <p:nvPr/>
            </p:nvGrpSpPr>
            <p:grpSpPr bwMode="auto">
              <a:xfrm>
                <a:off x="2458" y="3269"/>
                <a:ext cx="755" cy="504"/>
                <a:chOff x="4769" y="2809"/>
                <a:chExt cx="755" cy="504"/>
              </a:xfrm>
            </p:grpSpPr>
            <p:sp>
              <p:nvSpPr>
                <p:cNvPr id="36903" name="Text Box 47"/>
                <p:cNvSpPr txBox="1">
                  <a:spLocks noChangeArrowheads="1"/>
                </p:cNvSpPr>
                <p:nvPr/>
              </p:nvSpPr>
              <p:spPr bwMode="auto">
                <a:xfrm>
                  <a:off x="4791" y="2809"/>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+ 3) </a:t>
                  </a:r>
                </a:p>
              </p:txBody>
            </p:sp>
            <p:sp>
              <p:nvSpPr>
                <p:cNvPr id="36904" name="Text Box 48"/>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2" name="Line 49"/>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30" name="Group 74"/>
          <p:cNvGrpSpPr>
            <a:grpSpLocks/>
          </p:cNvGrpSpPr>
          <p:nvPr/>
        </p:nvGrpSpPr>
        <p:grpSpPr bwMode="auto">
          <a:xfrm>
            <a:off x="381000" y="4289425"/>
            <a:ext cx="4572000" cy="806450"/>
            <a:chOff x="240" y="2976"/>
            <a:chExt cx="2880" cy="508"/>
          </a:xfrm>
        </p:grpSpPr>
        <p:grpSp>
          <p:nvGrpSpPr>
            <p:cNvPr id="36879" name="Group 53"/>
            <p:cNvGrpSpPr>
              <a:grpSpLocks/>
            </p:cNvGrpSpPr>
            <p:nvPr/>
          </p:nvGrpSpPr>
          <p:grpSpPr bwMode="auto">
            <a:xfrm>
              <a:off x="1621" y="2976"/>
              <a:ext cx="1499" cy="508"/>
              <a:chOff x="294" y="1488"/>
              <a:chExt cx="1499" cy="508"/>
            </a:xfrm>
          </p:grpSpPr>
          <p:grpSp>
            <p:nvGrpSpPr>
              <p:cNvPr id="36895" name="Group 54"/>
              <p:cNvGrpSpPr>
                <a:grpSpLocks/>
              </p:cNvGrpSpPr>
              <p:nvPr/>
            </p:nvGrpSpPr>
            <p:grpSpPr bwMode="auto">
              <a:xfrm>
                <a:off x="294" y="1488"/>
                <a:ext cx="1499" cy="508"/>
                <a:chOff x="4397" y="2804"/>
                <a:chExt cx="1499" cy="508"/>
              </a:xfrm>
            </p:grpSpPr>
            <p:sp>
              <p:nvSpPr>
                <p:cNvPr id="36897" name="Text Box 55"/>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898" name="Text Box 56"/>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896" name="Line 57"/>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0" name="Text Box 58"/>
            <p:cNvSpPr txBox="1">
              <a:spLocks noChangeArrowheads="1"/>
            </p:cNvSpPr>
            <p:nvPr/>
          </p:nvSpPr>
          <p:spPr bwMode="auto">
            <a:xfrm>
              <a:off x="1488" y="307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881" name="Group 73"/>
            <p:cNvGrpSpPr>
              <a:grpSpLocks/>
            </p:cNvGrpSpPr>
            <p:nvPr/>
          </p:nvGrpSpPr>
          <p:grpSpPr bwMode="auto">
            <a:xfrm>
              <a:off x="240" y="2976"/>
              <a:ext cx="690" cy="508"/>
              <a:chOff x="328" y="2976"/>
              <a:chExt cx="690" cy="508"/>
            </a:xfrm>
          </p:grpSpPr>
          <p:grpSp>
            <p:nvGrpSpPr>
              <p:cNvPr id="36891" name="Group 60"/>
              <p:cNvGrpSpPr>
                <a:grpSpLocks/>
              </p:cNvGrpSpPr>
              <p:nvPr/>
            </p:nvGrpSpPr>
            <p:grpSpPr bwMode="auto">
              <a:xfrm>
                <a:off x="328" y="2976"/>
                <a:ext cx="690" cy="508"/>
                <a:chOff x="4801" y="2804"/>
                <a:chExt cx="690" cy="508"/>
              </a:xfrm>
            </p:grpSpPr>
            <p:sp>
              <p:nvSpPr>
                <p:cNvPr id="36893" name="Text Box 61"/>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894" name="Text Box 62"/>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892" name="Line 63"/>
              <p:cNvSpPr>
                <a:spLocks noChangeShapeType="1"/>
              </p:cNvSpPr>
              <p:nvPr/>
            </p:nvSpPr>
            <p:spPr bwMode="auto">
              <a:xfrm>
                <a:off x="384" y="322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2" name="Group 64"/>
            <p:cNvGrpSpPr>
              <a:grpSpLocks/>
            </p:cNvGrpSpPr>
            <p:nvPr/>
          </p:nvGrpSpPr>
          <p:grpSpPr bwMode="auto">
            <a:xfrm>
              <a:off x="887" y="2976"/>
              <a:ext cx="716" cy="508"/>
              <a:chOff x="3679" y="3264"/>
              <a:chExt cx="716" cy="508"/>
            </a:xfrm>
          </p:grpSpPr>
          <p:grpSp>
            <p:nvGrpSpPr>
              <p:cNvPr id="36883" name="Group 65"/>
              <p:cNvGrpSpPr>
                <a:grpSpLocks/>
              </p:cNvGrpSpPr>
              <p:nvPr/>
            </p:nvGrpSpPr>
            <p:grpSpPr bwMode="auto">
              <a:xfrm>
                <a:off x="3679" y="3264"/>
                <a:ext cx="716" cy="508"/>
                <a:chOff x="3679" y="3264"/>
                <a:chExt cx="716" cy="508"/>
              </a:xfrm>
            </p:grpSpPr>
            <p:grpSp>
              <p:nvGrpSpPr>
                <p:cNvPr id="36885" name="Group 66"/>
                <p:cNvGrpSpPr>
                  <a:grpSpLocks/>
                </p:cNvGrpSpPr>
                <p:nvPr/>
              </p:nvGrpSpPr>
              <p:grpSpPr bwMode="auto">
                <a:xfrm>
                  <a:off x="3679" y="3264"/>
                  <a:ext cx="716" cy="508"/>
                  <a:chOff x="2480" y="3264"/>
                  <a:chExt cx="716" cy="508"/>
                </a:xfrm>
              </p:grpSpPr>
              <p:grpSp>
                <p:nvGrpSpPr>
                  <p:cNvPr id="36887" name="Group 67"/>
                  <p:cNvGrpSpPr>
                    <a:grpSpLocks/>
                  </p:cNvGrpSpPr>
                  <p:nvPr/>
                </p:nvGrpSpPr>
                <p:grpSpPr bwMode="auto">
                  <a:xfrm>
                    <a:off x="2480" y="3264"/>
                    <a:ext cx="716" cy="508"/>
                    <a:chOff x="4791" y="2804"/>
                    <a:chExt cx="716" cy="508"/>
                  </a:xfrm>
                </p:grpSpPr>
                <p:sp>
                  <p:nvSpPr>
                    <p:cNvPr id="36889" name="Text Box 68"/>
                    <p:cNvSpPr txBox="1">
                      <a:spLocks noChangeArrowheads="1"/>
                    </p:cNvSpPr>
                    <p:nvPr/>
                  </p:nvSpPr>
                  <p:spPr bwMode="auto">
                    <a:xfrm>
                      <a:off x="4794" y="280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36890" name="Text Box 69"/>
                    <p:cNvSpPr txBox="1">
                      <a:spLocks noChangeArrowheads="1"/>
                    </p:cNvSpPr>
                    <p:nvPr/>
                  </p:nvSpPr>
                  <p:spPr bwMode="auto">
                    <a:xfrm>
                      <a:off x="4791" y="302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36888" name="Line 7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6" name="AutoShape 7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6884" name="AutoShape 7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
        <p:nvSpPr>
          <p:cNvPr id="198731" name="Text Box 75"/>
          <p:cNvSpPr txBox="1">
            <a:spLocks noChangeArrowheads="1"/>
          </p:cNvSpPr>
          <p:nvPr/>
        </p:nvSpPr>
        <p:spPr bwMode="auto">
          <a:xfrm>
            <a:off x="5129213" y="58991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8732" name="Group 76"/>
          <p:cNvGrpSpPr>
            <a:grpSpLocks/>
          </p:cNvGrpSpPr>
          <p:nvPr/>
        </p:nvGrpSpPr>
        <p:grpSpPr bwMode="auto">
          <a:xfrm>
            <a:off x="711200" y="5746750"/>
            <a:ext cx="2940050" cy="806450"/>
            <a:chOff x="448" y="1536"/>
            <a:chExt cx="1852" cy="508"/>
          </a:xfrm>
        </p:grpSpPr>
        <p:grpSp>
          <p:nvGrpSpPr>
            <p:cNvPr id="36875" name="Group 77"/>
            <p:cNvGrpSpPr>
              <a:grpSpLocks/>
            </p:cNvGrpSpPr>
            <p:nvPr/>
          </p:nvGrpSpPr>
          <p:grpSpPr bwMode="auto">
            <a:xfrm>
              <a:off x="448" y="1536"/>
              <a:ext cx="1852" cy="508"/>
              <a:chOff x="4224" y="2804"/>
              <a:chExt cx="1852" cy="508"/>
            </a:xfrm>
          </p:grpSpPr>
          <p:sp>
            <p:nvSpPr>
              <p:cNvPr id="36877" name="Text Box 78"/>
              <p:cNvSpPr txBox="1">
                <a:spLocks noChangeArrowheads="1"/>
              </p:cNvSpPr>
              <p:nvPr/>
            </p:nvSpPr>
            <p:spPr bwMode="auto">
              <a:xfrm>
                <a:off x="4224" y="2804"/>
                <a:ext cx="1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i="1"/>
                  <a:t>x </a:t>
                </a:r>
                <a:r>
                  <a:rPr lang="en-US" altLang="en-US"/>
                  <a:t>+ 6 </a:t>
                </a:r>
              </a:p>
            </p:txBody>
          </p:sp>
          <p:sp>
            <p:nvSpPr>
              <p:cNvPr id="36878" name="Text Box 79"/>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6876" name="Line 80"/>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8673"/>
                                        </p:tgtEl>
                                        <p:attrNameLst>
                                          <p:attrName>style.visibility</p:attrName>
                                        </p:attrNameLst>
                                      </p:cBhvr>
                                      <p:to>
                                        <p:strVal val="visible"/>
                                      </p:to>
                                    </p:set>
                                    <p:animEffect transition="in" filter="strips(downLeft)">
                                      <p:cBhvr>
                                        <p:cTn id="7" dur="500"/>
                                        <p:tgtEl>
                                          <p:spTgt spid="198673"/>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98676"/>
                                        </p:tgtEl>
                                        <p:attrNameLst>
                                          <p:attrName>style.visibility</p:attrName>
                                        </p:attrNameLst>
                                      </p:cBhvr>
                                      <p:to>
                                        <p:strVal val="visible"/>
                                      </p:to>
                                    </p:set>
                                    <p:anim calcmode="lin" valueType="num">
                                      <p:cBhvr>
                                        <p:cTn id="11" dur="500" fill="hold"/>
                                        <p:tgtEl>
                                          <p:spTgt spid="198676"/>
                                        </p:tgtEl>
                                        <p:attrNameLst>
                                          <p:attrName>ppt_w</p:attrName>
                                        </p:attrNameLst>
                                      </p:cBhvr>
                                      <p:tavLst>
                                        <p:tav tm="0">
                                          <p:val>
                                            <p:fltVal val="0"/>
                                          </p:val>
                                        </p:tav>
                                        <p:tav tm="100000">
                                          <p:val>
                                            <p:strVal val="#ppt_w"/>
                                          </p:val>
                                        </p:tav>
                                      </p:tavLst>
                                    </p:anim>
                                    <p:anim calcmode="lin" valueType="num">
                                      <p:cBhvr>
                                        <p:cTn id="12" dur="500" fill="hold"/>
                                        <p:tgtEl>
                                          <p:spTgt spid="198676"/>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8707"/>
                                        </p:tgtEl>
                                        <p:attrNameLst>
                                          <p:attrName>style.visibility</p:attrName>
                                        </p:attrNameLst>
                                      </p:cBhvr>
                                      <p:to>
                                        <p:strVal val="visible"/>
                                      </p:to>
                                    </p:set>
                                    <p:animEffect transition="in" filter="blinds(horizontal)">
                                      <p:cBhvr>
                                        <p:cTn id="17" dur="500"/>
                                        <p:tgtEl>
                                          <p:spTgt spid="198707"/>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198730"/>
                                        </p:tgtEl>
                                        <p:attrNameLst>
                                          <p:attrName>style.visibility</p:attrName>
                                        </p:attrNameLst>
                                      </p:cBhvr>
                                      <p:to>
                                        <p:strVal val="visible"/>
                                      </p:to>
                                    </p:set>
                                    <p:animEffect transition="in" filter="blinds(horizontal)">
                                      <p:cBhvr>
                                        <p:cTn id="21" dur="500"/>
                                        <p:tgtEl>
                                          <p:spTgt spid="1987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98731"/>
                                        </p:tgtEl>
                                        <p:attrNameLst>
                                          <p:attrName>style.visibility</p:attrName>
                                        </p:attrNameLst>
                                      </p:cBhvr>
                                      <p:to>
                                        <p:strVal val="visible"/>
                                      </p:to>
                                    </p:set>
                                    <p:animEffect transition="in" filter="strips(downLeft)">
                                      <p:cBhvr>
                                        <p:cTn id="26" dur="500"/>
                                        <p:tgtEl>
                                          <p:spTgt spid="198731"/>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198732"/>
                                        </p:tgtEl>
                                        <p:attrNameLst>
                                          <p:attrName>style.visibility</p:attrName>
                                        </p:attrNameLst>
                                      </p:cBhvr>
                                      <p:to>
                                        <p:strVal val="visible"/>
                                      </p:to>
                                    </p:set>
                                    <p:anim calcmode="lin" valueType="num">
                                      <p:cBhvr>
                                        <p:cTn id="30" dur="1000" fill="hold"/>
                                        <p:tgtEl>
                                          <p:spTgt spid="198732"/>
                                        </p:tgtEl>
                                        <p:attrNameLst>
                                          <p:attrName>ppt_x</p:attrName>
                                        </p:attrNameLst>
                                      </p:cBhvr>
                                      <p:tavLst>
                                        <p:tav tm="0">
                                          <p:val>
                                            <p:strVal val="#ppt_x-.2"/>
                                          </p:val>
                                        </p:tav>
                                        <p:tav tm="100000">
                                          <p:val>
                                            <p:strVal val="#ppt_x"/>
                                          </p:val>
                                        </p:tav>
                                      </p:tavLst>
                                    </p:anim>
                                    <p:anim calcmode="lin" valueType="num">
                                      <p:cBhvr>
                                        <p:cTn id="31" dur="1000" fill="hold"/>
                                        <p:tgtEl>
                                          <p:spTgt spid="198732"/>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98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3" grpId="0"/>
      <p:bldP spid="1987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Continued</a:t>
            </a:r>
            <a:endParaRPr lang="en-US" altLang="en-US" sz="2600">
              <a:solidFill>
                <a:schemeClr val="accent2"/>
              </a:solidFill>
              <a:latin typeface="Arial MT Bl" charset="0"/>
            </a:endParaRPr>
          </a:p>
        </p:txBody>
      </p:sp>
      <p:sp>
        <p:nvSpPr>
          <p:cNvPr id="38915" name="Text Box 5"/>
          <p:cNvSpPr txBox="1">
            <a:spLocks noChangeArrowheads="1"/>
          </p:cNvSpPr>
          <p:nvPr/>
        </p:nvSpPr>
        <p:spPr bwMode="auto">
          <a:xfrm>
            <a:off x="304800" y="1533525"/>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9700" name="Text Box 20"/>
          <p:cNvSpPr txBox="1">
            <a:spLocks noChangeArrowheads="1"/>
          </p:cNvSpPr>
          <p:nvPr/>
        </p:nvSpPr>
        <p:spPr bwMode="auto">
          <a:xfrm>
            <a:off x="5281613" y="2578100"/>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199701" name="Group 21"/>
          <p:cNvGrpSpPr>
            <a:grpSpLocks/>
          </p:cNvGrpSpPr>
          <p:nvPr/>
        </p:nvGrpSpPr>
        <p:grpSpPr bwMode="auto">
          <a:xfrm>
            <a:off x="863600" y="3660775"/>
            <a:ext cx="2819400" cy="806450"/>
            <a:chOff x="240" y="3072"/>
            <a:chExt cx="1776" cy="508"/>
          </a:xfrm>
        </p:grpSpPr>
        <p:grpSp>
          <p:nvGrpSpPr>
            <p:cNvPr id="38933" name="Group 22"/>
            <p:cNvGrpSpPr>
              <a:grpSpLocks/>
            </p:cNvGrpSpPr>
            <p:nvPr/>
          </p:nvGrpSpPr>
          <p:grpSpPr bwMode="auto">
            <a:xfrm>
              <a:off x="407" y="3072"/>
              <a:ext cx="1522" cy="508"/>
              <a:chOff x="4390" y="2804"/>
              <a:chExt cx="1522" cy="508"/>
            </a:xfrm>
          </p:grpSpPr>
          <p:sp>
            <p:nvSpPr>
              <p:cNvPr id="38935" name="Text Box 23"/>
              <p:cNvSpPr txBox="1">
                <a:spLocks noChangeArrowheads="1"/>
              </p:cNvSpPr>
              <p:nvPr/>
            </p:nvSpPr>
            <p:spPr bwMode="auto">
              <a:xfrm>
                <a:off x="4390" y="280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a:t>
                </a:r>
                <a:r>
                  <a:rPr lang="en-US" altLang="en-US"/>
                  <a:t> + 2)</a:t>
                </a:r>
              </a:p>
            </p:txBody>
          </p:sp>
          <p:sp>
            <p:nvSpPr>
              <p:cNvPr id="38936" name="Text Box 24"/>
              <p:cNvSpPr txBox="1">
                <a:spLocks noChangeArrowheads="1"/>
              </p:cNvSpPr>
              <p:nvPr/>
            </p:nvSpPr>
            <p:spPr bwMode="auto">
              <a:xfrm>
                <a:off x="4398"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+ 3)</a:t>
                </a:r>
                <a:r>
                  <a:rPr lang="en-US" altLang="en-US"/>
                  <a:t>(</a:t>
                </a:r>
                <a:r>
                  <a:rPr lang="en-US" altLang="en-US" i="1"/>
                  <a:t>x</a:t>
                </a:r>
                <a:r>
                  <a:rPr lang="en-US" altLang="en-US"/>
                  <a:t> + 3)</a:t>
                </a:r>
              </a:p>
            </p:txBody>
          </p:sp>
        </p:grpSp>
        <p:sp>
          <p:nvSpPr>
            <p:cNvPr id="38934" name="Line 25"/>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06" name="Text Box 26"/>
          <p:cNvSpPr txBox="1">
            <a:spLocks noChangeArrowheads="1"/>
          </p:cNvSpPr>
          <p:nvPr/>
        </p:nvSpPr>
        <p:spPr bwMode="auto">
          <a:xfrm>
            <a:off x="5283200" y="37814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9707" name="Line 27"/>
          <p:cNvSpPr>
            <a:spLocks noChangeShapeType="1"/>
          </p:cNvSpPr>
          <p:nvPr/>
        </p:nvSpPr>
        <p:spPr bwMode="auto">
          <a:xfrm flipV="1">
            <a:off x="1219200" y="37814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708" name="Line 28"/>
          <p:cNvSpPr>
            <a:spLocks noChangeShapeType="1"/>
          </p:cNvSpPr>
          <p:nvPr/>
        </p:nvSpPr>
        <p:spPr bwMode="auto">
          <a:xfrm flipV="1">
            <a:off x="12192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9709" name="Group 29"/>
          <p:cNvGrpSpPr>
            <a:grpSpLocks/>
          </p:cNvGrpSpPr>
          <p:nvPr/>
        </p:nvGrpSpPr>
        <p:grpSpPr bwMode="auto">
          <a:xfrm>
            <a:off x="1792288" y="4575175"/>
            <a:ext cx="1027112" cy="806450"/>
            <a:chOff x="1129" y="2852"/>
            <a:chExt cx="647" cy="508"/>
          </a:xfrm>
        </p:grpSpPr>
        <p:grpSp>
          <p:nvGrpSpPr>
            <p:cNvPr id="38929" name="Group 30"/>
            <p:cNvGrpSpPr>
              <a:grpSpLocks/>
            </p:cNvGrpSpPr>
            <p:nvPr/>
          </p:nvGrpSpPr>
          <p:grpSpPr bwMode="auto">
            <a:xfrm>
              <a:off x="1129" y="2852"/>
              <a:ext cx="647" cy="508"/>
              <a:chOff x="4824" y="2804"/>
              <a:chExt cx="647" cy="508"/>
            </a:xfrm>
          </p:grpSpPr>
          <p:sp>
            <p:nvSpPr>
              <p:cNvPr id="38931" name="Text Box 31"/>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38932" name="Text Box 32"/>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38930" name="Line 33"/>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14" name="Text Box 34"/>
          <p:cNvSpPr txBox="1">
            <a:spLocks noChangeArrowheads="1"/>
          </p:cNvSpPr>
          <p:nvPr/>
        </p:nvSpPr>
        <p:spPr bwMode="auto">
          <a:xfrm>
            <a:off x="5257800" y="4513263"/>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9715" name="Text Box 35"/>
          <p:cNvSpPr txBox="1">
            <a:spLocks noChangeArrowheads="1"/>
          </p:cNvSpPr>
          <p:nvPr/>
        </p:nvSpPr>
        <p:spPr bwMode="auto">
          <a:xfrm>
            <a:off x="593725" y="5394325"/>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because this value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grpSp>
        <p:nvGrpSpPr>
          <p:cNvPr id="199716" name="Group 36"/>
          <p:cNvGrpSpPr>
            <a:grpSpLocks/>
          </p:cNvGrpSpPr>
          <p:nvPr/>
        </p:nvGrpSpPr>
        <p:grpSpPr bwMode="auto">
          <a:xfrm>
            <a:off x="762000" y="2486025"/>
            <a:ext cx="2667000" cy="806450"/>
            <a:chOff x="480" y="1536"/>
            <a:chExt cx="1680" cy="508"/>
          </a:xfrm>
        </p:grpSpPr>
        <p:grpSp>
          <p:nvGrpSpPr>
            <p:cNvPr id="38925" name="Group 37"/>
            <p:cNvGrpSpPr>
              <a:grpSpLocks/>
            </p:cNvGrpSpPr>
            <p:nvPr/>
          </p:nvGrpSpPr>
          <p:grpSpPr bwMode="auto">
            <a:xfrm>
              <a:off x="608" y="1536"/>
              <a:ext cx="1522" cy="508"/>
              <a:chOff x="4384" y="2804"/>
              <a:chExt cx="1522" cy="508"/>
            </a:xfrm>
          </p:grpSpPr>
          <p:sp>
            <p:nvSpPr>
              <p:cNvPr id="38927" name="Text Box 38"/>
              <p:cNvSpPr txBox="1">
                <a:spLocks noChangeArrowheads="1"/>
              </p:cNvSpPr>
              <p:nvPr/>
            </p:nvSpPr>
            <p:spPr bwMode="auto">
              <a:xfrm>
                <a:off x="4488" y="2804"/>
                <a:ext cx="13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38928" name="Text Box 39"/>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8926" name="Line 40"/>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9700"/>
                                        </p:tgtEl>
                                        <p:attrNameLst>
                                          <p:attrName>style.visibility</p:attrName>
                                        </p:attrNameLst>
                                      </p:cBhvr>
                                      <p:to>
                                        <p:strVal val="visible"/>
                                      </p:to>
                                    </p:set>
                                    <p:animEffect transition="in" filter="strips(downLeft)">
                                      <p:cBhvr>
                                        <p:cTn id="7" dur="500"/>
                                        <p:tgtEl>
                                          <p:spTgt spid="19970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9716"/>
                                        </p:tgtEl>
                                        <p:attrNameLst>
                                          <p:attrName>style.visibility</p:attrName>
                                        </p:attrNameLst>
                                      </p:cBhvr>
                                      <p:to>
                                        <p:strVal val="visible"/>
                                      </p:to>
                                    </p:set>
                                    <p:anim calcmode="lin" valueType="num">
                                      <p:cBhvr>
                                        <p:cTn id="11" dur="1000" fill="hold"/>
                                        <p:tgtEl>
                                          <p:spTgt spid="199716"/>
                                        </p:tgtEl>
                                        <p:attrNameLst>
                                          <p:attrName>ppt_x</p:attrName>
                                        </p:attrNameLst>
                                      </p:cBhvr>
                                      <p:tavLst>
                                        <p:tav tm="0">
                                          <p:val>
                                            <p:strVal val="#ppt_x-.2"/>
                                          </p:val>
                                        </p:tav>
                                        <p:tav tm="100000">
                                          <p:val>
                                            <p:strVal val="#ppt_x"/>
                                          </p:val>
                                        </p:tav>
                                      </p:tavLst>
                                    </p:anim>
                                    <p:anim calcmode="lin" valueType="num">
                                      <p:cBhvr>
                                        <p:cTn id="12" dur="1000" fill="hold"/>
                                        <p:tgtEl>
                                          <p:spTgt spid="1997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97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9706"/>
                                        </p:tgtEl>
                                        <p:attrNameLst>
                                          <p:attrName>style.visibility</p:attrName>
                                        </p:attrNameLst>
                                      </p:cBhvr>
                                      <p:to>
                                        <p:strVal val="visible"/>
                                      </p:to>
                                    </p:set>
                                    <p:animEffect transition="in" filter="strips(downLeft)">
                                      <p:cBhvr>
                                        <p:cTn id="18" dur="500"/>
                                        <p:tgtEl>
                                          <p:spTgt spid="199706"/>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9701"/>
                                        </p:tgtEl>
                                        <p:attrNameLst>
                                          <p:attrName>style.visibility</p:attrName>
                                        </p:attrNameLst>
                                      </p:cBhvr>
                                      <p:to>
                                        <p:strVal val="visible"/>
                                      </p:to>
                                    </p:set>
                                    <p:anim calcmode="lin" valueType="num">
                                      <p:cBhvr>
                                        <p:cTn id="22" dur="1000" fill="hold"/>
                                        <p:tgtEl>
                                          <p:spTgt spid="199701"/>
                                        </p:tgtEl>
                                        <p:attrNameLst>
                                          <p:attrName>ppt_x</p:attrName>
                                        </p:attrNameLst>
                                      </p:cBhvr>
                                      <p:tavLst>
                                        <p:tav tm="0">
                                          <p:val>
                                            <p:strVal val="#ppt_x-.2"/>
                                          </p:val>
                                        </p:tav>
                                        <p:tav tm="100000">
                                          <p:val>
                                            <p:strVal val="#ppt_x"/>
                                          </p:val>
                                        </p:tav>
                                      </p:tavLst>
                                    </p:anim>
                                    <p:anim calcmode="lin" valueType="num">
                                      <p:cBhvr>
                                        <p:cTn id="23" dur="1000" fill="hold"/>
                                        <p:tgtEl>
                                          <p:spTgt spid="19970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9701"/>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9708"/>
                                        </p:tgtEl>
                                        <p:attrNameLst>
                                          <p:attrName>style.visibility</p:attrName>
                                        </p:attrNameLst>
                                      </p:cBhvr>
                                      <p:to>
                                        <p:strVal val="visible"/>
                                      </p:to>
                                    </p:set>
                                    <p:animEffect transition="in" filter="dissolve">
                                      <p:cBhvr>
                                        <p:cTn id="28" dur="500"/>
                                        <p:tgtEl>
                                          <p:spTgt spid="199708"/>
                                        </p:tgtEl>
                                      </p:cBhvr>
                                    </p:animEffect>
                                  </p:childTnLst>
                                </p:cTn>
                              </p:par>
                              <p:par>
                                <p:cTn id="29" presetID="9" presetClass="entr" presetSubtype="0" fill="hold" nodeType="withEffect">
                                  <p:stCondLst>
                                    <p:cond delay="0"/>
                                  </p:stCondLst>
                                  <p:childTnLst>
                                    <p:set>
                                      <p:cBhvr>
                                        <p:cTn id="30" dur="1" fill="hold">
                                          <p:stCondLst>
                                            <p:cond delay="0"/>
                                          </p:stCondLst>
                                        </p:cTn>
                                        <p:tgtEl>
                                          <p:spTgt spid="199707"/>
                                        </p:tgtEl>
                                        <p:attrNameLst>
                                          <p:attrName>style.visibility</p:attrName>
                                        </p:attrNameLst>
                                      </p:cBhvr>
                                      <p:to>
                                        <p:strVal val="visible"/>
                                      </p:to>
                                    </p:set>
                                    <p:animEffect transition="in" filter="dissolve">
                                      <p:cBhvr>
                                        <p:cTn id="31" dur="500"/>
                                        <p:tgtEl>
                                          <p:spTgt spid="1997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9714"/>
                                        </p:tgtEl>
                                        <p:attrNameLst>
                                          <p:attrName>style.visibility</p:attrName>
                                        </p:attrNameLst>
                                      </p:cBhvr>
                                      <p:to>
                                        <p:strVal val="visible"/>
                                      </p:to>
                                    </p:set>
                                    <p:animEffect transition="in" filter="strips(downLeft)">
                                      <p:cBhvr>
                                        <p:cTn id="36" dur="500"/>
                                        <p:tgtEl>
                                          <p:spTgt spid="199714"/>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9709"/>
                                        </p:tgtEl>
                                        <p:attrNameLst>
                                          <p:attrName>style.visibility</p:attrName>
                                        </p:attrNameLst>
                                      </p:cBhvr>
                                      <p:to>
                                        <p:strVal val="visible"/>
                                      </p:to>
                                    </p:set>
                                    <p:anim calcmode="lin" valueType="num">
                                      <p:cBhvr>
                                        <p:cTn id="40" dur="500" fill="hold"/>
                                        <p:tgtEl>
                                          <p:spTgt spid="199709"/>
                                        </p:tgtEl>
                                        <p:attrNameLst>
                                          <p:attrName>ppt_w</p:attrName>
                                        </p:attrNameLst>
                                      </p:cBhvr>
                                      <p:tavLst>
                                        <p:tav tm="0">
                                          <p:val>
                                            <p:fltVal val="0"/>
                                          </p:val>
                                        </p:tav>
                                        <p:tav tm="100000">
                                          <p:val>
                                            <p:strVal val="#ppt_w"/>
                                          </p:val>
                                        </p:tav>
                                      </p:tavLst>
                                    </p:anim>
                                    <p:anim calcmode="lin" valueType="num">
                                      <p:cBhvr>
                                        <p:cTn id="41" dur="500" fill="hold"/>
                                        <p:tgtEl>
                                          <p:spTgt spid="1997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9715"/>
                                        </p:tgtEl>
                                        <p:attrNameLst>
                                          <p:attrName>style.visibility</p:attrName>
                                        </p:attrNameLst>
                                      </p:cBhvr>
                                      <p:to>
                                        <p:strVal val="visible"/>
                                      </p:to>
                                    </p:set>
                                    <p:anim calcmode="lin" valueType="num">
                                      <p:cBhvr>
                                        <p:cTn id="46" dur="500" fill="hold"/>
                                        <p:tgtEl>
                                          <p:spTgt spid="199715"/>
                                        </p:tgtEl>
                                        <p:attrNameLst>
                                          <p:attrName>ppt_w</p:attrName>
                                        </p:attrNameLst>
                                      </p:cBhvr>
                                      <p:tavLst>
                                        <p:tav tm="0">
                                          <p:val>
                                            <p:fltVal val="0"/>
                                          </p:val>
                                        </p:tav>
                                        <p:tav tm="100000">
                                          <p:val>
                                            <p:strVal val="#ppt_w"/>
                                          </p:val>
                                        </p:tav>
                                      </p:tavLst>
                                    </p:anim>
                                    <p:anim calcmode="lin" valueType="num">
                                      <p:cBhvr>
                                        <p:cTn id="47" dur="500" fill="hold"/>
                                        <p:tgtEl>
                                          <p:spTgt spid="1997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00" grpId="0"/>
      <p:bldP spid="199706" grpId="0"/>
      <p:bldP spid="199714" grpId="0"/>
      <p:bldP spid="1997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Subtracting Rational Expressions</a:t>
            </a:r>
            <a:endParaRPr lang="en-US" altLang="en-US" sz="2600">
              <a:solidFill>
                <a:schemeClr val="accent2"/>
              </a:solidFill>
              <a:latin typeface="Arial MT Bl" charset="0"/>
            </a:endParaRPr>
          </a:p>
        </p:txBody>
      </p:sp>
      <p:sp>
        <p:nvSpPr>
          <p:cNvPr id="40963" name="Text Box 7"/>
          <p:cNvSpPr txBox="1">
            <a:spLocks noChangeArrowheads="1"/>
          </p:cNvSpPr>
          <p:nvPr/>
        </p:nvSpPr>
        <p:spPr bwMode="auto">
          <a:xfrm>
            <a:off x="517525" y="3232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2787" name="Text Box 19"/>
          <p:cNvSpPr txBox="1">
            <a:spLocks noChangeArrowheads="1"/>
          </p:cNvSpPr>
          <p:nvPr/>
        </p:nvSpPr>
        <p:spPr bwMode="auto">
          <a:xfrm>
            <a:off x="4953000" y="28956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40965" name="Group 104"/>
          <p:cNvGrpSpPr>
            <a:grpSpLocks/>
          </p:cNvGrpSpPr>
          <p:nvPr/>
        </p:nvGrpSpPr>
        <p:grpSpPr bwMode="auto">
          <a:xfrm>
            <a:off x="304800" y="1524000"/>
            <a:ext cx="8001000" cy="1187450"/>
            <a:chOff x="192" y="912"/>
            <a:chExt cx="5040" cy="748"/>
          </a:xfrm>
        </p:grpSpPr>
        <p:sp>
          <p:nvSpPr>
            <p:cNvPr id="41019" name="Text Box 5"/>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1020" name="Group 93"/>
            <p:cNvGrpSpPr>
              <a:grpSpLocks/>
            </p:cNvGrpSpPr>
            <p:nvPr/>
          </p:nvGrpSpPr>
          <p:grpSpPr bwMode="auto">
            <a:xfrm>
              <a:off x="1142" y="912"/>
              <a:ext cx="1978" cy="528"/>
              <a:chOff x="306" y="1632"/>
              <a:chExt cx="1978" cy="528"/>
            </a:xfrm>
          </p:grpSpPr>
          <p:sp>
            <p:nvSpPr>
              <p:cNvPr id="41021" name="Text Box 40"/>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1022" name="Text Box 41"/>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1023" name="Line 42"/>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4" name="Text Box 49"/>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1025" name="Group 92"/>
              <p:cNvGrpSpPr>
                <a:grpSpLocks/>
              </p:cNvGrpSpPr>
              <p:nvPr/>
            </p:nvGrpSpPr>
            <p:grpSpPr bwMode="auto">
              <a:xfrm>
                <a:off x="1584" y="1632"/>
                <a:ext cx="700" cy="528"/>
                <a:chOff x="1720" y="1632"/>
                <a:chExt cx="700" cy="528"/>
              </a:xfrm>
            </p:grpSpPr>
            <p:sp>
              <p:nvSpPr>
                <p:cNvPr id="41026" name="Text Box 51"/>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1027" name="Text Box 52"/>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1028" name="Line 5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2873" name="Group 105"/>
          <p:cNvGrpSpPr>
            <a:grpSpLocks/>
          </p:cNvGrpSpPr>
          <p:nvPr/>
        </p:nvGrpSpPr>
        <p:grpSpPr bwMode="auto">
          <a:xfrm>
            <a:off x="130175" y="2667000"/>
            <a:ext cx="3768725" cy="838200"/>
            <a:chOff x="178" y="1632"/>
            <a:chExt cx="2374" cy="528"/>
          </a:xfrm>
        </p:grpSpPr>
        <p:sp>
          <p:nvSpPr>
            <p:cNvPr id="41011" name="Text Box 96"/>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1012" name="Text Box 97"/>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1013" name="Line 98"/>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4" name="Text Box 99"/>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1015" name="Group 100"/>
            <p:cNvGrpSpPr>
              <a:grpSpLocks/>
            </p:cNvGrpSpPr>
            <p:nvPr/>
          </p:nvGrpSpPr>
          <p:grpSpPr bwMode="auto">
            <a:xfrm>
              <a:off x="1872" y="1632"/>
              <a:ext cx="680" cy="528"/>
              <a:chOff x="1720" y="1632"/>
              <a:chExt cx="680" cy="528"/>
            </a:xfrm>
          </p:grpSpPr>
          <p:sp>
            <p:nvSpPr>
              <p:cNvPr id="41016" name="Text Box 101"/>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1017" name="Text Box 102"/>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1018" name="Line 10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883" name="Group 115"/>
          <p:cNvGrpSpPr>
            <a:grpSpLocks/>
          </p:cNvGrpSpPr>
          <p:nvPr/>
        </p:nvGrpSpPr>
        <p:grpSpPr bwMode="auto">
          <a:xfrm>
            <a:off x="4876800" y="3505200"/>
            <a:ext cx="4419600" cy="1266825"/>
            <a:chOff x="3072" y="2962"/>
            <a:chExt cx="2784" cy="798"/>
          </a:xfrm>
        </p:grpSpPr>
        <p:grpSp>
          <p:nvGrpSpPr>
            <p:cNvPr id="40999" name="Group 116"/>
            <p:cNvGrpSpPr>
              <a:grpSpLocks/>
            </p:cNvGrpSpPr>
            <p:nvPr/>
          </p:nvGrpSpPr>
          <p:grpSpPr bwMode="auto">
            <a:xfrm>
              <a:off x="3072" y="2962"/>
              <a:ext cx="2784" cy="782"/>
              <a:chOff x="3072" y="2962"/>
              <a:chExt cx="2784" cy="782"/>
            </a:xfrm>
          </p:grpSpPr>
          <p:sp>
            <p:nvSpPr>
              <p:cNvPr id="41005" name="Text Box 117"/>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+ 3),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1006" name="Group 118"/>
              <p:cNvGrpSpPr>
                <a:grpSpLocks/>
              </p:cNvGrpSpPr>
              <p:nvPr/>
            </p:nvGrpSpPr>
            <p:grpSpPr bwMode="auto">
              <a:xfrm>
                <a:off x="4096" y="3240"/>
                <a:ext cx="627" cy="504"/>
                <a:chOff x="2522" y="3269"/>
                <a:chExt cx="627" cy="504"/>
              </a:xfrm>
            </p:grpSpPr>
            <p:grpSp>
              <p:nvGrpSpPr>
                <p:cNvPr id="41007" name="Group 119"/>
                <p:cNvGrpSpPr>
                  <a:grpSpLocks/>
                </p:cNvGrpSpPr>
                <p:nvPr/>
              </p:nvGrpSpPr>
              <p:grpSpPr bwMode="auto">
                <a:xfrm>
                  <a:off x="2522" y="3269"/>
                  <a:ext cx="627" cy="504"/>
                  <a:chOff x="4833" y="2809"/>
                  <a:chExt cx="627" cy="504"/>
                </a:xfrm>
              </p:grpSpPr>
              <p:sp>
                <p:nvSpPr>
                  <p:cNvPr id="41009" name="Text Box 120"/>
                  <p:cNvSpPr txBox="1">
                    <a:spLocks noChangeArrowheads="1"/>
                  </p:cNvSpPr>
                  <p:nvPr/>
                </p:nvSpPr>
                <p:spPr bwMode="auto">
                  <a:xfrm>
                    <a:off x="4856" y="2809"/>
                    <a:ext cx="5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+ 5 </a:t>
                    </a:r>
                  </a:p>
                </p:txBody>
              </p:sp>
              <p:sp>
                <p:nvSpPr>
                  <p:cNvPr id="41010" name="Text Box 121"/>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41008" name="Line 122"/>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1000" name="Group 123"/>
            <p:cNvGrpSpPr>
              <a:grpSpLocks/>
            </p:cNvGrpSpPr>
            <p:nvPr/>
          </p:nvGrpSpPr>
          <p:grpSpPr bwMode="auto">
            <a:xfrm>
              <a:off x="4926" y="3252"/>
              <a:ext cx="728" cy="508"/>
              <a:chOff x="2475" y="3265"/>
              <a:chExt cx="728" cy="508"/>
            </a:xfrm>
          </p:grpSpPr>
          <p:grpSp>
            <p:nvGrpSpPr>
              <p:cNvPr id="41001" name="Group 124"/>
              <p:cNvGrpSpPr>
                <a:grpSpLocks/>
              </p:cNvGrpSpPr>
              <p:nvPr/>
            </p:nvGrpSpPr>
            <p:grpSpPr bwMode="auto">
              <a:xfrm>
                <a:off x="2475" y="3265"/>
                <a:ext cx="728" cy="508"/>
                <a:chOff x="4786" y="2805"/>
                <a:chExt cx="728" cy="508"/>
              </a:xfrm>
            </p:grpSpPr>
            <p:sp>
              <p:nvSpPr>
                <p:cNvPr id="41003" name="Text Box 125"/>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 </a:t>
                  </a:r>
                </a:p>
              </p:txBody>
            </p:sp>
            <p:sp>
              <p:nvSpPr>
                <p:cNvPr id="41004" name="Text Box 126"/>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p>
              </p:txBody>
            </p:sp>
          </p:grpSp>
          <p:sp>
            <p:nvSpPr>
              <p:cNvPr id="41002" name="Line 127"/>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905" name="Group 137"/>
          <p:cNvGrpSpPr>
            <a:grpSpLocks/>
          </p:cNvGrpSpPr>
          <p:nvPr/>
        </p:nvGrpSpPr>
        <p:grpSpPr bwMode="auto">
          <a:xfrm>
            <a:off x="53975" y="3733800"/>
            <a:ext cx="4913313" cy="838200"/>
            <a:chOff x="34" y="2208"/>
            <a:chExt cx="3095" cy="528"/>
          </a:xfrm>
        </p:grpSpPr>
        <p:grpSp>
          <p:nvGrpSpPr>
            <p:cNvPr id="40981" name="Group 106"/>
            <p:cNvGrpSpPr>
              <a:grpSpLocks/>
            </p:cNvGrpSpPr>
            <p:nvPr/>
          </p:nvGrpSpPr>
          <p:grpSpPr bwMode="auto">
            <a:xfrm>
              <a:off x="34" y="2208"/>
              <a:ext cx="2374" cy="528"/>
              <a:chOff x="178" y="1632"/>
              <a:chExt cx="2374" cy="528"/>
            </a:xfrm>
          </p:grpSpPr>
          <p:sp>
            <p:nvSpPr>
              <p:cNvPr id="40991" name="Text Box 107"/>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0992" name="Text Box 108"/>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0993" name="Line 109"/>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94" name="Text Box 110"/>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0995" name="Group 111"/>
              <p:cNvGrpSpPr>
                <a:grpSpLocks/>
              </p:cNvGrpSpPr>
              <p:nvPr/>
            </p:nvGrpSpPr>
            <p:grpSpPr bwMode="auto">
              <a:xfrm>
                <a:off x="1872" y="1632"/>
                <a:ext cx="680" cy="528"/>
                <a:chOff x="1720" y="1632"/>
                <a:chExt cx="680" cy="528"/>
              </a:xfrm>
            </p:grpSpPr>
            <p:sp>
              <p:nvSpPr>
                <p:cNvPr id="40996" name="Text Box 112"/>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0997" name="Text Box 113"/>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0998" name="Line 114"/>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0982" name="Group 128"/>
            <p:cNvGrpSpPr>
              <a:grpSpLocks/>
            </p:cNvGrpSpPr>
            <p:nvPr/>
          </p:nvGrpSpPr>
          <p:grpSpPr bwMode="auto">
            <a:xfrm>
              <a:off x="2448" y="2208"/>
              <a:ext cx="681" cy="508"/>
              <a:chOff x="3696" y="3264"/>
              <a:chExt cx="681" cy="508"/>
            </a:xfrm>
          </p:grpSpPr>
          <p:grpSp>
            <p:nvGrpSpPr>
              <p:cNvPr id="40983" name="Group 129"/>
              <p:cNvGrpSpPr>
                <a:grpSpLocks/>
              </p:cNvGrpSpPr>
              <p:nvPr/>
            </p:nvGrpSpPr>
            <p:grpSpPr bwMode="auto">
              <a:xfrm>
                <a:off x="3696" y="3264"/>
                <a:ext cx="681" cy="508"/>
                <a:chOff x="3696" y="3264"/>
                <a:chExt cx="681" cy="508"/>
              </a:xfrm>
            </p:grpSpPr>
            <p:grpSp>
              <p:nvGrpSpPr>
                <p:cNvPr id="40985" name="Group 130"/>
                <p:cNvGrpSpPr>
                  <a:grpSpLocks/>
                </p:cNvGrpSpPr>
                <p:nvPr/>
              </p:nvGrpSpPr>
              <p:grpSpPr bwMode="auto">
                <a:xfrm>
                  <a:off x="3696" y="3264"/>
                  <a:ext cx="681" cy="508"/>
                  <a:chOff x="2497" y="3264"/>
                  <a:chExt cx="681" cy="508"/>
                </a:xfrm>
              </p:grpSpPr>
              <p:grpSp>
                <p:nvGrpSpPr>
                  <p:cNvPr id="40987" name="Group 131"/>
                  <p:cNvGrpSpPr>
                    <a:grpSpLocks/>
                  </p:cNvGrpSpPr>
                  <p:nvPr/>
                </p:nvGrpSpPr>
                <p:grpSpPr bwMode="auto">
                  <a:xfrm>
                    <a:off x="2497" y="3264"/>
                    <a:ext cx="681" cy="508"/>
                    <a:chOff x="4808" y="2804"/>
                    <a:chExt cx="681" cy="508"/>
                  </a:xfrm>
                </p:grpSpPr>
                <p:sp>
                  <p:nvSpPr>
                    <p:cNvPr id="40989" name="Text Box 132"/>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40990" name="Text Box 133"/>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40988" name="Line 134"/>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986" name="AutoShape 135"/>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0984" name="AutoShape 136"/>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32913" name="Group 145"/>
          <p:cNvGrpSpPr>
            <a:grpSpLocks/>
          </p:cNvGrpSpPr>
          <p:nvPr/>
        </p:nvGrpSpPr>
        <p:grpSpPr bwMode="auto">
          <a:xfrm>
            <a:off x="149225" y="4756150"/>
            <a:ext cx="4070350" cy="806450"/>
            <a:chOff x="94" y="2948"/>
            <a:chExt cx="2564" cy="508"/>
          </a:xfrm>
        </p:grpSpPr>
        <p:grpSp>
          <p:nvGrpSpPr>
            <p:cNvPr id="40977" name="Group 144"/>
            <p:cNvGrpSpPr>
              <a:grpSpLocks/>
            </p:cNvGrpSpPr>
            <p:nvPr/>
          </p:nvGrpSpPr>
          <p:grpSpPr bwMode="auto">
            <a:xfrm>
              <a:off x="94" y="2948"/>
              <a:ext cx="2564" cy="508"/>
              <a:chOff x="94" y="2948"/>
              <a:chExt cx="2564" cy="508"/>
            </a:xfrm>
          </p:grpSpPr>
          <p:sp>
            <p:nvSpPr>
              <p:cNvPr id="40979" name="Text Box 140"/>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a:t> + 5)(</a:t>
                </a:r>
                <a:r>
                  <a:rPr lang="en-US" altLang="en-US" i="1"/>
                  <a:t>x </a:t>
                </a:r>
                <a:r>
                  <a:rPr lang="en-US" altLang="en-US"/>
                  <a:t>– 3)</a:t>
                </a:r>
              </a:p>
            </p:txBody>
          </p:sp>
          <p:sp>
            <p:nvSpPr>
              <p:cNvPr id="40980" name="Text Box 141"/>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8" name="Line 142"/>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1" name="Text Box 143"/>
          <p:cNvSpPr txBox="1">
            <a:spLocks noChangeArrowheads="1"/>
          </p:cNvSpPr>
          <p:nvPr/>
        </p:nvSpPr>
        <p:spPr bwMode="auto">
          <a:xfrm>
            <a:off x="4937125" y="48768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32914" name="Group 146"/>
          <p:cNvGrpSpPr>
            <a:grpSpLocks/>
          </p:cNvGrpSpPr>
          <p:nvPr/>
        </p:nvGrpSpPr>
        <p:grpSpPr bwMode="auto">
          <a:xfrm>
            <a:off x="125413" y="5746750"/>
            <a:ext cx="4116387" cy="806450"/>
            <a:chOff x="79" y="2948"/>
            <a:chExt cx="2593" cy="508"/>
          </a:xfrm>
        </p:grpSpPr>
        <p:grpSp>
          <p:nvGrpSpPr>
            <p:cNvPr id="40973" name="Group 147"/>
            <p:cNvGrpSpPr>
              <a:grpSpLocks/>
            </p:cNvGrpSpPr>
            <p:nvPr/>
          </p:nvGrpSpPr>
          <p:grpSpPr bwMode="auto">
            <a:xfrm>
              <a:off x="79" y="2948"/>
              <a:ext cx="2593" cy="508"/>
              <a:chOff x="79" y="2948"/>
              <a:chExt cx="2593" cy="508"/>
            </a:xfrm>
          </p:grpSpPr>
          <p:sp>
            <p:nvSpPr>
              <p:cNvPr id="40975" name="Text Box 148"/>
              <p:cNvSpPr txBox="1">
                <a:spLocks noChangeArrowheads="1"/>
              </p:cNvSpPr>
              <p:nvPr/>
            </p:nvSpPr>
            <p:spPr bwMode="auto">
              <a:xfrm>
                <a:off x="79" y="2948"/>
                <a:ext cx="2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baseline="30000"/>
                  <a:t>2</a:t>
                </a:r>
                <a:r>
                  <a:rPr lang="en-US" altLang="en-US"/>
                  <a:t> + 2</a:t>
                </a:r>
                <a:r>
                  <a:rPr lang="en-US" altLang="en-US" i="1"/>
                  <a:t>x </a:t>
                </a:r>
                <a:r>
                  <a:rPr lang="en-US" altLang="en-US"/>
                  <a:t>– 15)</a:t>
                </a:r>
              </a:p>
            </p:txBody>
          </p:sp>
          <p:sp>
            <p:nvSpPr>
              <p:cNvPr id="40976" name="Text Box 149"/>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4" name="Line 15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9" name="Text Box 151"/>
          <p:cNvSpPr txBox="1">
            <a:spLocks noChangeArrowheads="1"/>
          </p:cNvSpPr>
          <p:nvPr/>
        </p:nvSpPr>
        <p:spPr bwMode="auto">
          <a:xfrm>
            <a:off x="4937125" y="568483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87"/>
                                        </p:tgtEl>
                                        <p:attrNameLst>
                                          <p:attrName>style.visibility</p:attrName>
                                        </p:attrNameLst>
                                      </p:cBhvr>
                                      <p:to>
                                        <p:strVal val="visible"/>
                                      </p:to>
                                    </p:set>
                                    <p:animEffect transition="in" filter="box(in)">
                                      <p:cBhvr>
                                        <p:cTn id="7" dur="500"/>
                                        <p:tgtEl>
                                          <p:spTgt spid="32787"/>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32873"/>
                                        </p:tgtEl>
                                        <p:attrNameLst>
                                          <p:attrName>style.visibility</p:attrName>
                                        </p:attrNameLst>
                                      </p:cBhvr>
                                      <p:to>
                                        <p:strVal val="visible"/>
                                      </p:to>
                                    </p:set>
                                    <p:animEffect transition="in" filter="checkerboard(across)">
                                      <p:cBhvr>
                                        <p:cTn id="11" dur="500"/>
                                        <p:tgtEl>
                                          <p:spTgt spid="3287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2883"/>
                                        </p:tgtEl>
                                        <p:attrNameLst>
                                          <p:attrName>style.visibility</p:attrName>
                                        </p:attrNameLst>
                                      </p:cBhvr>
                                      <p:to>
                                        <p:strVal val="visible"/>
                                      </p:to>
                                    </p:set>
                                    <p:animEffect transition="in" filter="blinds(horizontal)">
                                      <p:cBhvr>
                                        <p:cTn id="16" dur="500"/>
                                        <p:tgtEl>
                                          <p:spTgt spid="32883"/>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32905"/>
                                        </p:tgtEl>
                                        <p:attrNameLst>
                                          <p:attrName>style.visibility</p:attrName>
                                        </p:attrNameLst>
                                      </p:cBhvr>
                                      <p:to>
                                        <p:strVal val="visible"/>
                                      </p:to>
                                    </p:set>
                                    <p:animEffect transition="in" filter="blinds(horizontal)">
                                      <p:cBhvr>
                                        <p:cTn id="20" dur="500"/>
                                        <p:tgtEl>
                                          <p:spTgt spid="329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2911"/>
                                        </p:tgtEl>
                                        <p:attrNameLst>
                                          <p:attrName>style.visibility</p:attrName>
                                        </p:attrNameLst>
                                      </p:cBhvr>
                                      <p:to>
                                        <p:strVal val="visible"/>
                                      </p:to>
                                    </p:set>
                                    <p:animEffect transition="in" filter="box(in)">
                                      <p:cBhvr>
                                        <p:cTn id="25" dur="500"/>
                                        <p:tgtEl>
                                          <p:spTgt spid="32911"/>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32913"/>
                                        </p:tgtEl>
                                        <p:attrNameLst>
                                          <p:attrName>style.visibility</p:attrName>
                                        </p:attrNameLst>
                                      </p:cBhvr>
                                      <p:to>
                                        <p:strVal val="visible"/>
                                      </p:to>
                                    </p:set>
                                    <p:animEffect transition="in" filter="blinds(horizontal)">
                                      <p:cBhvr>
                                        <p:cTn id="29" dur="500"/>
                                        <p:tgtEl>
                                          <p:spTgt spid="329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2919"/>
                                        </p:tgtEl>
                                        <p:attrNameLst>
                                          <p:attrName>style.visibility</p:attrName>
                                        </p:attrNameLst>
                                      </p:cBhvr>
                                      <p:to>
                                        <p:strVal val="visible"/>
                                      </p:to>
                                    </p:set>
                                    <p:animEffect transition="in" filter="box(in)">
                                      <p:cBhvr>
                                        <p:cTn id="34" dur="500"/>
                                        <p:tgtEl>
                                          <p:spTgt spid="32919"/>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32914"/>
                                        </p:tgtEl>
                                        <p:attrNameLst>
                                          <p:attrName>style.visibility</p:attrName>
                                        </p:attrNameLst>
                                      </p:cBhvr>
                                      <p:to>
                                        <p:strVal val="visible"/>
                                      </p:to>
                                    </p:set>
                                    <p:animEffect transition="in" filter="blinds(horizontal)">
                                      <p:cBhvr>
                                        <p:cTn id="38" dur="500"/>
                                        <p:tgtEl>
                                          <p:spTgt spid="32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7" grpId="0"/>
      <p:bldP spid="32911" grpId="0"/>
      <p:bldP spid="329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Continued</a:t>
            </a:r>
            <a:endParaRPr lang="en-US" altLang="en-US" sz="2600">
              <a:solidFill>
                <a:schemeClr val="accent2"/>
              </a:solidFill>
              <a:latin typeface="Arial MT Bl" charset="0"/>
            </a:endParaRPr>
          </a:p>
        </p:txBody>
      </p:sp>
      <p:grpSp>
        <p:nvGrpSpPr>
          <p:cNvPr id="43011" name="Group 5"/>
          <p:cNvGrpSpPr>
            <a:grpSpLocks/>
          </p:cNvGrpSpPr>
          <p:nvPr/>
        </p:nvGrpSpPr>
        <p:grpSpPr bwMode="auto">
          <a:xfrm>
            <a:off x="304800" y="1293813"/>
            <a:ext cx="8001000" cy="1187450"/>
            <a:chOff x="192" y="912"/>
            <a:chExt cx="5040" cy="748"/>
          </a:xfrm>
        </p:grpSpPr>
        <p:sp>
          <p:nvSpPr>
            <p:cNvPr id="43039" name="Text Box 6"/>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3040" name="Group 7"/>
            <p:cNvGrpSpPr>
              <a:grpSpLocks/>
            </p:cNvGrpSpPr>
            <p:nvPr/>
          </p:nvGrpSpPr>
          <p:grpSpPr bwMode="auto">
            <a:xfrm>
              <a:off x="1142" y="912"/>
              <a:ext cx="1978" cy="528"/>
              <a:chOff x="306" y="1632"/>
              <a:chExt cx="1978" cy="528"/>
            </a:xfrm>
          </p:grpSpPr>
          <p:sp>
            <p:nvSpPr>
              <p:cNvPr id="43041" name="Text Box 8"/>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3042" name="Text Box 9"/>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3043" name="Line 10"/>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4" name="Text Box 11"/>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3045" name="Group 12"/>
              <p:cNvGrpSpPr>
                <a:grpSpLocks/>
              </p:cNvGrpSpPr>
              <p:nvPr/>
            </p:nvGrpSpPr>
            <p:grpSpPr bwMode="auto">
              <a:xfrm>
                <a:off x="1584" y="1632"/>
                <a:ext cx="700" cy="528"/>
                <a:chOff x="1720" y="1632"/>
                <a:chExt cx="700" cy="528"/>
              </a:xfrm>
            </p:grpSpPr>
            <p:sp>
              <p:nvSpPr>
                <p:cNvPr id="43046" name="Text Box 13"/>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3047" name="Text Box 14"/>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3048" name="Line 15"/>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2768" name="Group 16"/>
          <p:cNvGrpSpPr>
            <a:grpSpLocks/>
          </p:cNvGrpSpPr>
          <p:nvPr/>
        </p:nvGrpSpPr>
        <p:grpSpPr bwMode="auto">
          <a:xfrm>
            <a:off x="152400" y="2466975"/>
            <a:ext cx="4038600" cy="806450"/>
            <a:chOff x="96" y="2948"/>
            <a:chExt cx="2544" cy="508"/>
          </a:xfrm>
        </p:grpSpPr>
        <p:grpSp>
          <p:nvGrpSpPr>
            <p:cNvPr id="43035" name="Group 17"/>
            <p:cNvGrpSpPr>
              <a:grpSpLocks/>
            </p:cNvGrpSpPr>
            <p:nvPr/>
          </p:nvGrpSpPr>
          <p:grpSpPr bwMode="auto">
            <a:xfrm>
              <a:off x="165" y="2948"/>
              <a:ext cx="2419" cy="508"/>
              <a:chOff x="165" y="2948"/>
              <a:chExt cx="2419" cy="508"/>
            </a:xfrm>
          </p:grpSpPr>
          <p:sp>
            <p:nvSpPr>
              <p:cNvPr id="43037" name="Text Box 18"/>
              <p:cNvSpPr txBox="1">
                <a:spLocks noChangeArrowheads="1"/>
              </p:cNvSpPr>
              <p:nvPr/>
            </p:nvSpPr>
            <p:spPr bwMode="auto">
              <a:xfrm>
                <a:off x="165" y="2948"/>
                <a:ext cx="24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a:t>
                </a:r>
                <a:r>
                  <a:rPr lang="en-US" altLang="en-US">
                    <a:solidFill>
                      <a:srgbClr val="FF0000"/>
                    </a:solidFill>
                  </a:rPr>
                  <a:t>–</a:t>
                </a:r>
                <a:r>
                  <a:rPr lang="en-US" altLang="en-US"/>
                  <a:t> </a:t>
                </a:r>
                <a:r>
                  <a:rPr lang="en-US" altLang="en-US" i="1"/>
                  <a:t>x</a:t>
                </a:r>
                <a:r>
                  <a:rPr lang="en-US" altLang="en-US" baseline="30000"/>
                  <a:t>2</a:t>
                </a:r>
                <a:r>
                  <a:rPr lang="en-US" altLang="en-US"/>
                  <a:t> </a:t>
                </a:r>
                <a:r>
                  <a:rPr lang="en-US" altLang="en-US">
                    <a:solidFill>
                      <a:srgbClr val="FF0000"/>
                    </a:solidFill>
                  </a:rPr>
                  <a:t>–</a:t>
                </a:r>
                <a:r>
                  <a:rPr lang="en-US" altLang="en-US"/>
                  <a:t> 2</a:t>
                </a:r>
                <a:r>
                  <a:rPr lang="en-US" altLang="en-US" i="1"/>
                  <a:t>x </a:t>
                </a:r>
                <a:r>
                  <a:rPr lang="en-US" altLang="en-US">
                    <a:solidFill>
                      <a:srgbClr val="FF0000"/>
                    </a:solidFill>
                  </a:rPr>
                  <a:t>+</a:t>
                </a:r>
                <a:r>
                  <a:rPr lang="en-US" altLang="en-US"/>
                  <a:t> 15</a:t>
                </a:r>
              </a:p>
            </p:txBody>
          </p:sp>
          <p:sp>
            <p:nvSpPr>
              <p:cNvPr id="43038" name="Text Box 19"/>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6" name="Line 2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3" name="Text Box 21"/>
          <p:cNvSpPr txBox="1">
            <a:spLocks noChangeArrowheads="1"/>
          </p:cNvSpPr>
          <p:nvPr/>
        </p:nvSpPr>
        <p:spPr bwMode="auto">
          <a:xfrm>
            <a:off x="4648200" y="2619375"/>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2780" name="Group 28"/>
          <p:cNvGrpSpPr>
            <a:grpSpLocks/>
          </p:cNvGrpSpPr>
          <p:nvPr/>
        </p:nvGrpSpPr>
        <p:grpSpPr bwMode="auto">
          <a:xfrm>
            <a:off x="990600" y="3228975"/>
            <a:ext cx="2362200" cy="806450"/>
            <a:chOff x="624" y="2420"/>
            <a:chExt cx="1488" cy="508"/>
          </a:xfrm>
        </p:grpSpPr>
        <p:grpSp>
          <p:nvGrpSpPr>
            <p:cNvPr id="43031" name="Group 23"/>
            <p:cNvGrpSpPr>
              <a:grpSpLocks/>
            </p:cNvGrpSpPr>
            <p:nvPr/>
          </p:nvGrpSpPr>
          <p:grpSpPr bwMode="auto">
            <a:xfrm>
              <a:off x="625" y="2420"/>
              <a:ext cx="1487" cy="508"/>
              <a:chOff x="625" y="2948"/>
              <a:chExt cx="1487" cy="508"/>
            </a:xfrm>
          </p:grpSpPr>
          <p:sp>
            <p:nvSpPr>
              <p:cNvPr id="43033" name="Text Box 24"/>
              <p:cNvSpPr txBox="1">
                <a:spLocks noChangeArrowheads="1"/>
              </p:cNvSpPr>
              <p:nvPr/>
            </p:nvSpPr>
            <p:spPr bwMode="auto">
              <a:xfrm>
                <a:off x="720" y="2948"/>
                <a:ext cx="13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2</a:t>
                </a:r>
                <a:r>
                  <a:rPr lang="en-US" altLang="en-US" i="1"/>
                  <a:t>x </a:t>
                </a:r>
                <a:r>
                  <a:rPr lang="en-US" altLang="en-US"/>
                  <a:t>– 15</a:t>
                </a:r>
              </a:p>
            </p:txBody>
          </p:sp>
          <p:sp>
            <p:nvSpPr>
              <p:cNvPr id="43034" name="Text Box 25"/>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2" name="Line 26"/>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9" name="Text Box 27"/>
          <p:cNvSpPr txBox="1">
            <a:spLocks noChangeArrowheads="1"/>
          </p:cNvSpPr>
          <p:nvPr/>
        </p:nvSpPr>
        <p:spPr bwMode="auto">
          <a:xfrm>
            <a:off x="4572000" y="3244850"/>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2781" name="Group 29"/>
          <p:cNvGrpSpPr>
            <a:grpSpLocks/>
          </p:cNvGrpSpPr>
          <p:nvPr/>
        </p:nvGrpSpPr>
        <p:grpSpPr bwMode="auto">
          <a:xfrm>
            <a:off x="990600" y="3990975"/>
            <a:ext cx="2373313" cy="806450"/>
            <a:chOff x="624" y="2420"/>
            <a:chExt cx="1495" cy="508"/>
          </a:xfrm>
        </p:grpSpPr>
        <p:grpSp>
          <p:nvGrpSpPr>
            <p:cNvPr id="43027" name="Group 30"/>
            <p:cNvGrpSpPr>
              <a:grpSpLocks/>
            </p:cNvGrpSpPr>
            <p:nvPr/>
          </p:nvGrpSpPr>
          <p:grpSpPr bwMode="auto">
            <a:xfrm>
              <a:off x="625" y="2420"/>
              <a:ext cx="1494" cy="508"/>
              <a:chOff x="625" y="2948"/>
              <a:chExt cx="1494" cy="508"/>
            </a:xfrm>
          </p:grpSpPr>
          <p:sp>
            <p:nvSpPr>
              <p:cNvPr id="43029" name="Text Box 31"/>
              <p:cNvSpPr txBox="1">
                <a:spLocks noChangeArrowheads="1"/>
              </p:cNvSpPr>
              <p:nvPr/>
            </p:nvSpPr>
            <p:spPr bwMode="auto">
              <a:xfrm>
                <a:off x="632" y="294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 </a:t>
                </a:r>
                <a:r>
                  <a:rPr lang="en-US" altLang="en-US"/>
                  <a:t>– 5)</a:t>
                </a:r>
              </a:p>
            </p:txBody>
          </p:sp>
          <p:sp>
            <p:nvSpPr>
              <p:cNvPr id="43030" name="Text Box 32"/>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 + 3)</a:t>
                </a:r>
              </a:p>
            </p:txBody>
          </p:sp>
        </p:grpSp>
        <p:sp>
          <p:nvSpPr>
            <p:cNvPr id="43028" name="Line 33"/>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86" name="Line 34"/>
          <p:cNvSpPr>
            <a:spLocks noChangeShapeType="1"/>
          </p:cNvSpPr>
          <p:nvPr/>
        </p:nvSpPr>
        <p:spPr bwMode="auto">
          <a:xfrm flipV="1">
            <a:off x="10668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7" name="Line 35"/>
          <p:cNvSpPr>
            <a:spLocks noChangeShapeType="1"/>
          </p:cNvSpPr>
          <p:nvPr/>
        </p:nvSpPr>
        <p:spPr bwMode="auto">
          <a:xfrm flipV="1">
            <a:off x="2133600" y="44672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8" name="Text Box 36"/>
          <p:cNvSpPr txBox="1">
            <a:spLocks noChangeArrowheads="1"/>
          </p:cNvSpPr>
          <p:nvPr/>
        </p:nvSpPr>
        <p:spPr bwMode="auto">
          <a:xfrm>
            <a:off x="4648200" y="4219575"/>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2789" name="Group 37"/>
          <p:cNvGrpSpPr>
            <a:grpSpLocks/>
          </p:cNvGrpSpPr>
          <p:nvPr/>
        </p:nvGrpSpPr>
        <p:grpSpPr bwMode="auto">
          <a:xfrm>
            <a:off x="1133475" y="4752975"/>
            <a:ext cx="971550" cy="806450"/>
            <a:chOff x="1146" y="2852"/>
            <a:chExt cx="612" cy="508"/>
          </a:xfrm>
        </p:grpSpPr>
        <p:grpSp>
          <p:nvGrpSpPr>
            <p:cNvPr id="43023" name="Group 38"/>
            <p:cNvGrpSpPr>
              <a:grpSpLocks/>
            </p:cNvGrpSpPr>
            <p:nvPr/>
          </p:nvGrpSpPr>
          <p:grpSpPr bwMode="auto">
            <a:xfrm>
              <a:off x="1146" y="2852"/>
              <a:ext cx="612" cy="508"/>
              <a:chOff x="4841" y="2804"/>
              <a:chExt cx="612" cy="508"/>
            </a:xfrm>
          </p:grpSpPr>
          <p:sp>
            <p:nvSpPr>
              <p:cNvPr id="43025" name="Text Box 39"/>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5</a:t>
                </a:r>
              </a:p>
            </p:txBody>
          </p:sp>
          <p:sp>
            <p:nvSpPr>
              <p:cNvPr id="43026" name="Text Box 4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43024" name="Line 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94" name="Text Box 42"/>
          <p:cNvSpPr txBox="1">
            <a:spLocks noChangeArrowheads="1"/>
          </p:cNvSpPr>
          <p:nvPr/>
        </p:nvSpPr>
        <p:spPr bwMode="auto">
          <a:xfrm>
            <a:off x="4648200" y="4981575"/>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2795" name="Text Box 43"/>
          <p:cNvSpPr txBox="1">
            <a:spLocks noChangeArrowheads="1"/>
          </p:cNvSpPr>
          <p:nvPr/>
        </p:nvSpPr>
        <p:spPr bwMode="auto">
          <a:xfrm>
            <a:off x="304800" y="539432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and </a:t>
            </a:r>
            <a:r>
              <a:rPr lang="en-US" altLang="en-US" i="1"/>
              <a:t>x</a:t>
            </a:r>
            <a:r>
              <a:rPr lang="en-US" altLang="en-US"/>
              <a:t> = –3 because these values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73"/>
                                        </p:tgtEl>
                                        <p:attrNameLst>
                                          <p:attrName>style.visibility</p:attrName>
                                        </p:attrNameLst>
                                      </p:cBhvr>
                                      <p:to>
                                        <p:strVal val="visible"/>
                                      </p:to>
                                    </p:set>
                                    <p:animEffect transition="in" filter="box(in)">
                                      <p:cBhvr>
                                        <p:cTn id="7" dur="500"/>
                                        <p:tgtEl>
                                          <p:spTgt spid="20277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2768"/>
                                        </p:tgtEl>
                                        <p:attrNameLst>
                                          <p:attrName>style.visibility</p:attrName>
                                        </p:attrNameLst>
                                      </p:cBhvr>
                                      <p:to>
                                        <p:strVal val="visible"/>
                                      </p:to>
                                    </p:set>
                                    <p:animEffect transition="in" filter="blinds(horizontal)">
                                      <p:cBhvr>
                                        <p:cTn id="11" dur="500"/>
                                        <p:tgtEl>
                                          <p:spTgt spid="2027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2779"/>
                                        </p:tgtEl>
                                        <p:attrNameLst>
                                          <p:attrName>style.visibility</p:attrName>
                                        </p:attrNameLst>
                                      </p:cBhvr>
                                      <p:to>
                                        <p:strVal val="visible"/>
                                      </p:to>
                                    </p:set>
                                    <p:animEffect transition="in" filter="box(in)">
                                      <p:cBhvr>
                                        <p:cTn id="16" dur="500"/>
                                        <p:tgtEl>
                                          <p:spTgt spid="20277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2780"/>
                                        </p:tgtEl>
                                        <p:attrNameLst>
                                          <p:attrName>style.visibility</p:attrName>
                                        </p:attrNameLst>
                                      </p:cBhvr>
                                      <p:to>
                                        <p:strVal val="visible"/>
                                      </p:to>
                                    </p:set>
                                    <p:animEffect transition="in" filter="blinds(horizontal)">
                                      <p:cBhvr>
                                        <p:cTn id="20" dur="500"/>
                                        <p:tgtEl>
                                          <p:spTgt spid="20278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2788"/>
                                        </p:tgtEl>
                                        <p:attrNameLst>
                                          <p:attrName>style.visibility</p:attrName>
                                        </p:attrNameLst>
                                      </p:cBhvr>
                                      <p:to>
                                        <p:strVal val="visible"/>
                                      </p:to>
                                    </p:set>
                                    <p:animEffect transition="in" filter="box(in)">
                                      <p:cBhvr>
                                        <p:cTn id="25" dur="500"/>
                                        <p:tgtEl>
                                          <p:spTgt spid="202788"/>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2781"/>
                                        </p:tgtEl>
                                        <p:attrNameLst>
                                          <p:attrName>style.visibility</p:attrName>
                                        </p:attrNameLst>
                                      </p:cBhvr>
                                      <p:to>
                                        <p:strVal val="visible"/>
                                      </p:to>
                                    </p:set>
                                    <p:animEffect transition="in" filter="blinds(horizontal)">
                                      <p:cBhvr>
                                        <p:cTn id="29" dur="500"/>
                                        <p:tgtEl>
                                          <p:spTgt spid="202781"/>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202787"/>
                                        </p:tgtEl>
                                        <p:attrNameLst>
                                          <p:attrName>style.visibility</p:attrName>
                                        </p:attrNameLst>
                                      </p:cBhvr>
                                      <p:to>
                                        <p:strVal val="visible"/>
                                      </p:to>
                                    </p:set>
                                    <p:animEffect transition="in" filter="dissolve">
                                      <p:cBhvr>
                                        <p:cTn id="33" dur="500"/>
                                        <p:tgtEl>
                                          <p:spTgt spid="202787"/>
                                        </p:tgtEl>
                                      </p:cBhvr>
                                    </p:animEffect>
                                  </p:childTnLst>
                                </p:cTn>
                              </p:par>
                              <p:par>
                                <p:cTn id="34" presetID="9" presetClass="entr" presetSubtype="0" fill="hold" nodeType="withEffect">
                                  <p:stCondLst>
                                    <p:cond delay="0"/>
                                  </p:stCondLst>
                                  <p:childTnLst>
                                    <p:set>
                                      <p:cBhvr>
                                        <p:cTn id="35" dur="1" fill="hold">
                                          <p:stCondLst>
                                            <p:cond delay="0"/>
                                          </p:stCondLst>
                                        </p:cTn>
                                        <p:tgtEl>
                                          <p:spTgt spid="202786"/>
                                        </p:tgtEl>
                                        <p:attrNameLst>
                                          <p:attrName>style.visibility</p:attrName>
                                        </p:attrNameLst>
                                      </p:cBhvr>
                                      <p:to>
                                        <p:strVal val="visible"/>
                                      </p:to>
                                    </p:set>
                                    <p:animEffect transition="in" filter="dissolve">
                                      <p:cBhvr>
                                        <p:cTn id="36" dur="500"/>
                                        <p:tgtEl>
                                          <p:spTgt spid="20278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202794"/>
                                        </p:tgtEl>
                                        <p:attrNameLst>
                                          <p:attrName>style.visibility</p:attrName>
                                        </p:attrNameLst>
                                      </p:cBhvr>
                                      <p:to>
                                        <p:strVal val="visible"/>
                                      </p:to>
                                    </p:set>
                                    <p:animEffect transition="in" filter="strips(downLeft)">
                                      <p:cBhvr>
                                        <p:cTn id="41" dur="500"/>
                                        <p:tgtEl>
                                          <p:spTgt spid="202794"/>
                                        </p:tgtEl>
                                      </p:cBhvr>
                                    </p:animEffect>
                                  </p:childTnLst>
                                </p:cTn>
                              </p:par>
                            </p:childTnLst>
                          </p:cTn>
                        </p:par>
                        <p:par>
                          <p:cTn id="42" fill="hold" nodeType="afterGroup">
                            <p:stCondLst>
                              <p:cond delay="500"/>
                            </p:stCondLst>
                            <p:childTnLst>
                              <p:par>
                                <p:cTn id="43" presetID="17" presetClass="entr" presetSubtype="10" fill="hold" nodeType="afterEffect">
                                  <p:stCondLst>
                                    <p:cond delay="0"/>
                                  </p:stCondLst>
                                  <p:childTnLst>
                                    <p:set>
                                      <p:cBhvr>
                                        <p:cTn id="44" dur="1" fill="hold">
                                          <p:stCondLst>
                                            <p:cond delay="0"/>
                                          </p:stCondLst>
                                        </p:cTn>
                                        <p:tgtEl>
                                          <p:spTgt spid="202789"/>
                                        </p:tgtEl>
                                        <p:attrNameLst>
                                          <p:attrName>style.visibility</p:attrName>
                                        </p:attrNameLst>
                                      </p:cBhvr>
                                      <p:to>
                                        <p:strVal val="visible"/>
                                      </p:to>
                                    </p:set>
                                    <p:anim calcmode="lin" valueType="num">
                                      <p:cBhvr>
                                        <p:cTn id="45" dur="500" fill="hold"/>
                                        <p:tgtEl>
                                          <p:spTgt spid="202789"/>
                                        </p:tgtEl>
                                        <p:attrNameLst>
                                          <p:attrName>ppt_w</p:attrName>
                                        </p:attrNameLst>
                                      </p:cBhvr>
                                      <p:tavLst>
                                        <p:tav tm="0">
                                          <p:val>
                                            <p:fltVal val="0"/>
                                          </p:val>
                                        </p:tav>
                                        <p:tav tm="100000">
                                          <p:val>
                                            <p:strVal val="#ppt_w"/>
                                          </p:val>
                                        </p:tav>
                                      </p:tavLst>
                                    </p:anim>
                                    <p:anim calcmode="lin" valueType="num">
                                      <p:cBhvr>
                                        <p:cTn id="46" dur="500" fill="hold"/>
                                        <p:tgtEl>
                                          <p:spTgt spid="202789"/>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02795"/>
                                        </p:tgtEl>
                                        <p:attrNameLst>
                                          <p:attrName>style.visibility</p:attrName>
                                        </p:attrNameLst>
                                      </p:cBhvr>
                                      <p:to>
                                        <p:strVal val="visible"/>
                                      </p:to>
                                    </p:set>
                                    <p:anim calcmode="lin" valueType="num">
                                      <p:cBhvr>
                                        <p:cTn id="51" dur="500" fill="hold"/>
                                        <p:tgtEl>
                                          <p:spTgt spid="202795"/>
                                        </p:tgtEl>
                                        <p:attrNameLst>
                                          <p:attrName>ppt_w</p:attrName>
                                        </p:attrNameLst>
                                      </p:cBhvr>
                                      <p:tavLst>
                                        <p:tav tm="0">
                                          <p:val>
                                            <p:fltVal val="0"/>
                                          </p:val>
                                        </p:tav>
                                        <p:tav tm="100000">
                                          <p:val>
                                            <p:strVal val="#ppt_w"/>
                                          </p:val>
                                        </p:tav>
                                      </p:tavLst>
                                    </p:anim>
                                    <p:anim calcmode="lin" valueType="num">
                                      <p:cBhvr>
                                        <p:cTn id="52" dur="500" fill="hold"/>
                                        <p:tgtEl>
                                          <p:spTgt spid="202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3" grpId="0"/>
      <p:bldP spid="202779" grpId="0"/>
      <p:bldP spid="202788" grpId="0"/>
      <p:bldP spid="202794" grpId="0"/>
      <p:bldP spid="2027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5"/>
          <p:cNvSpPr>
            <a:spLocks noChangeArrowheads="1"/>
          </p:cNvSpPr>
          <p:nvPr/>
        </p:nvSpPr>
        <p:spPr bwMode="auto">
          <a:xfrm>
            <a:off x="0" y="1219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u="sng">
                <a:solidFill>
                  <a:srgbClr val="FF6600"/>
                </a:solidFill>
                <a:latin typeface="Arial Black" panose="020B0A04020102020204" pitchFamily="34" charset="0"/>
              </a:rPr>
              <a:t>Homework Check</a:t>
            </a:r>
            <a:endParaRPr lang="en-US" altLang="en-US" sz="3600" i="1" u="sng">
              <a:solidFill>
                <a:srgbClr val="FF66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2"/>
          <p:cNvSpPr txBox="1">
            <a:spLocks noChangeArrowheads="1"/>
          </p:cNvSpPr>
          <p:nvPr/>
        </p:nvSpPr>
        <p:spPr bwMode="auto">
          <a:xfrm>
            <a:off x="593725" y="3613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59" name="Group 184"/>
          <p:cNvGrpSpPr>
            <a:grpSpLocks/>
          </p:cNvGrpSpPr>
          <p:nvPr/>
        </p:nvGrpSpPr>
        <p:grpSpPr bwMode="auto">
          <a:xfrm>
            <a:off x="304800" y="1447800"/>
            <a:ext cx="8001000" cy="1187450"/>
            <a:chOff x="192" y="912"/>
            <a:chExt cx="5040" cy="748"/>
          </a:xfrm>
        </p:grpSpPr>
        <p:sp>
          <p:nvSpPr>
            <p:cNvPr id="45119" name="Text Box 185"/>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5120" name="Group 186"/>
            <p:cNvGrpSpPr>
              <a:grpSpLocks/>
            </p:cNvGrpSpPr>
            <p:nvPr/>
          </p:nvGrpSpPr>
          <p:grpSpPr bwMode="auto">
            <a:xfrm>
              <a:off x="1220" y="912"/>
              <a:ext cx="1987" cy="528"/>
              <a:chOff x="384" y="1632"/>
              <a:chExt cx="1987" cy="528"/>
            </a:xfrm>
          </p:grpSpPr>
          <p:sp>
            <p:nvSpPr>
              <p:cNvPr id="45121" name="Text Box 187"/>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5122" name="Text Box 188"/>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5123" name="Line 189"/>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Text Box 190"/>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5125" name="Group 191"/>
              <p:cNvGrpSpPr>
                <a:grpSpLocks/>
              </p:cNvGrpSpPr>
              <p:nvPr/>
            </p:nvGrpSpPr>
            <p:grpSpPr bwMode="auto">
              <a:xfrm>
                <a:off x="1584" y="1632"/>
                <a:ext cx="787" cy="528"/>
                <a:chOff x="1720" y="1632"/>
                <a:chExt cx="787" cy="528"/>
              </a:xfrm>
            </p:grpSpPr>
            <p:sp>
              <p:nvSpPr>
                <p:cNvPr id="45126" name="Text Box 192"/>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5127" name="Text Box 193"/>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5128" name="Line 194"/>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76012" name="Group 236"/>
          <p:cNvGrpSpPr>
            <a:grpSpLocks/>
          </p:cNvGrpSpPr>
          <p:nvPr/>
        </p:nvGrpSpPr>
        <p:grpSpPr bwMode="auto">
          <a:xfrm>
            <a:off x="42863" y="4648200"/>
            <a:ext cx="4605337" cy="806450"/>
            <a:chOff x="-74" y="2948"/>
            <a:chExt cx="2901" cy="508"/>
          </a:xfrm>
        </p:grpSpPr>
        <p:grpSp>
          <p:nvGrpSpPr>
            <p:cNvPr id="45115" name="Group 237"/>
            <p:cNvGrpSpPr>
              <a:grpSpLocks/>
            </p:cNvGrpSpPr>
            <p:nvPr/>
          </p:nvGrpSpPr>
          <p:grpSpPr bwMode="auto">
            <a:xfrm>
              <a:off x="-74" y="2948"/>
              <a:ext cx="2901" cy="508"/>
              <a:chOff x="-74" y="2948"/>
              <a:chExt cx="2901" cy="508"/>
            </a:xfrm>
          </p:grpSpPr>
          <p:sp>
            <p:nvSpPr>
              <p:cNvPr id="45117" name="Text Box 238"/>
              <p:cNvSpPr txBox="1">
                <a:spLocks noChangeArrowheads="1"/>
              </p:cNvSpPr>
              <p:nvPr/>
            </p:nvSpPr>
            <p:spPr bwMode="auto">
              <a:xfrm>
                <a:off x="-74" y="2948"/>
                <a:ext cx="29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2)(5</a:t>
                </a:r>
                <a:r>
                  <a:rPr lang="en-US" altLang="en-US" i="1"/>
                  <a:t>x</a:t>
                </a:r>
                <a:r>
                  <a:rPr lang="en-US" altLang="en-US"/>
                  <a:t> – 2) – 2(2</a:t>
                </a:r>
                <a:r>
                  <a:rPr lang="en-US" altLang="en-US" i="1"/>
                  <a:t>x</a:t>
                </a:r>
                <a:r>
                  <a:rPr lang="en-US" altLang="en-US"/>
                  <a:t> + 5)</a:t>
                </a:r>
              </a:p>
            </p:txBody>
          </p:sp>
          <p:sp>
            <p:nvSpPr>
              <p:cNvPr id="45118" name="Text Box 239"/>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5116" name="Line 240"/>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17" name="Text Box 241"/>
          <p:cNvSpPr txBox="1">
            <a:spLocks noChangeArrowheads="1"/>
          </p:cNvSpPr>
          <p:nvPr/>
        </p:nvSpPr>
        <p:spPr bwMode="auto">
          <a:xfrm>
            <a:off x="4937125" y="476885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76018" name="Group 242"/>
          <p:cNvGrpSpPr>
            <a:grpSpLocks/>
          </p:cNvGrpSpPr>
          <p:nvPr/>
        </p:nvGrpSpPr>
        <p:grpSpPr bwMode="auto">
          <a:xfrm>
            <a:off x="130175" y="5562600"/>
            <a:ext cx="4430713" cy="1171575"/>
            <a:chOff x="-19" y="2948"/>
            <a:chExt cx="2791" cy="738"/>
          </a:xfrm>
        </p:grpSpPr>
        <p:grpSp>
          <p:nvGrpSpPr>
            <p:cNvPr id="45111" name="Group 243"/>
            <p:cNvGrpSpPr>
              <a:grpSpLocks/>
            </p:cNvGrpSpPr>
            <p:nvPr/>
          </p:nvGrpSpPr>
          <p:grpSpPr bwMode="auto">
            <a:xfrm>
              <a:off x="-19" y="2948"/>
              <a:ext cx="2791" cy="738"/>
              <a:chOff x="-19" y="2948"/>
              <a:chExt cx="2791" cy="738"/>
            </a:xfrm>
          </p:grpSpPr>
          <p:sp>
            <p:nvSpPr>
              <p:cNvPr id="45113" name="Text Box 244"/>
              <p:cNvSpPr txBox="1">
                <a:spLocks noChangeArrowheads="1"/>
              </p:cNvSpPr>
              <p:nvPr/>
            </p:nvSpPr>
            <p:spPr bwMode="auto">
              <a:xfrm>
                <a:off x="-19" y="2948"/>
                <a:ext cx="27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 (4</a:t>
                </a:r>
                <a:r>
                  <a:rPr lang="en-US" altLang="en-US" i="1"/>
                  <a:t>x </a:t>
                </a:r>
                <a:r>
                  <a:rPr lang="en-US" altLang="en-US"/>
                  <a:t>+ 10)</a:t>
                </a:r>
              </a:p>
            </p:txBody>
          </p:sp>
          <p:sp>
            <p:nvSpPr>
              <p:cNvPr id="45114" name="Text Box 245"/>
              <p:cNvSpPr txBox="1">
                <a:spLocks noChangeArrowheads="1"/>
              </p:cNvSpPr>
              <p:nvPr/>
            </p:nvSpPr>
            <p:spPr bwMode="auto">
              <a:xfrm>
                <a:off x="503" y="3168"/>
                <a:ext cx="17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a:p>
                <a:pPr algn="ctr" eaLnBrk="1" hangingPunct="1"/>
                <a:endParaRPr lang="en-US" altLang="en-US"/>
              </a:p>
            </p:txBody>
          </p:sp>
        </p:grpSp>
        <p:sp>
          <p:nvSpPr>
            <p:cNvPr id="45112" name="Line 246"/>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23" name="Text Box 247"/>
          <p:cNvSpPr txBox="1">
            <a:spLocks noChangeArrowheads="1"/>
          </p:cNvSpPr>
          <p:nvPr/>
        </p:nvSpPr>
        <p:spPr bwMode="auto">
          <a:xfrm>
            <a:off x="4937125" y="550068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45064" name="Text Box 2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a:t>
            </a:r>
            <a:endParaRPr lang="en-US" altLang="en-US" sz="2600">
              <a:solidFill>
                <a:schemeClr val="accent2"/>
              </a:solidFill>
              <a:latin typeface="Arial MT Bl" charset="0"/>
            </a:endParaRPr>
          </a:p>
        </p:txBody>
      </p:sp>
      <p:grpSp>
        <p:nvGrpSpPr>
          <p:cNvPr id="76038" name="Group 262"/>
          <p:cNvGrpSpPr>
            <a:grpSpLocks/>
          </p:cNvGrpSpPr>
          <p:nvPr/>
        </p:nvGrpSpPr>
        <p:grpSpPr bwMode="auto">
          <a:xfrm>
            <a:off x="152400" y="2819400"/>
            <a:ext cx="4940300" cy="838200"/>
            <a:chOff x="96" y="1680"/>
            <a:chExt cx="3112" cy="528"/>
          </a:xfrm>
        </p:grpSpPr>
        <p:grpSp>
          <p:nvGrpSpPr>
            <p:cNvPr id="45088" name="Group 258"/>
            <p:cNvGrpSpPr>
              <a:grpSpLocks/>
            </p:cNvGrpSpPr>
            <p:nvPr/>
          </p:nvGrpSpPr>
          <p:grpSpPr bwMode="auto">
            <a:xfrm>
              <a:off x="96" y="1680"/>
              <a:ext cx="817" cy="528"/>
              <a:chOff x="332" y="1680"/>
              <a:chExt cx="817" cy="528"/>
            </a:xfrm>
          </p:grpSpPr>
          <p:sp>
            <p:nvSpPr>
              <p:cNvPr id="45108" name="Text Box 219"/>
              <p:cNvSpPr txBox="1">
                <a:spLocks noChangeArrowheads="1"/>
              </p:cNvSpPr>
              <p:nvPr/>
            </p:nvSpPr>
            <p:spPr bwMode="auto">
              <a:xfrm>
                <a:off x="332" y="1680"/>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3</a:t>
                </a:r>
                <a:r>
                  <a:rPr lang="en-US" altLang="en-US" i="1"/>
                  <a:t>x</a:t>
                </a:r>
                <a:r>
                  <a:rPr lang="en-US" altLang="en-US"/>
                  <a:t> – 2</a:t>
                </a:r>
              </a:p>
            </p:txBody>
          </p:sp>
          <p:sp>
            <p:nvSpPr>
              <p:cNvPr id="45109" name="Text Box 220"/>
              <p:cNvSpPr txBox="1">
                <a:spLocks noChangeArrowheads="1"/>
              </p:cNvSpPr>
              <p:nvPr/>
            </p:nvSpPr>
            <p:spPr bwMode="auto">
              <a:xfrm>
                <a:off x="382" y="1920"/>
                <a:ext cx="7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a:t>
                </a:r>
                <a:r>
                  <a:rPr lang="en-US" altLang="en-US" i="1"/>
                  <a:t> </a:t>
                </a:r>
                <a:r>
                  <a:rPr lang="en-US" altLang="en-US"/>
                  <a:t>5</a:t>
                </a:r>
              </a:p>
            </p:txBody>
          </p:sp>
          <p:sp>
            <p:nvSpPr>
              <p:cNvPr id="45110" name="Line 221"/>
              <p:cNvSpPr>
                <a:spLocks noChangeShapeType="1"/>
              </p:cNvSpPr>
              <p:nvPr/>
            </p:nvSpPr>
            <p:spPr bwMode="auto">
              <a:xfrm>
                <a:off x="432" y="1952"/>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89" name="Text Box 222"/>
            <p:cNvSpPr txBox="1">
              <a:spLocks noChangeArrowheads="1"/>
            </p:cNvSpPr>
            <p:nvPr/>
          </p:nvSpPr>
          <p:spPr bwMode="auto">
            <a:xfrm>
              <a:off x="1472" y="1781"/>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 –</a:t>
              </a:r>
            </a:p>
          </p:txBody>
        </p:sp>
        <p:grpSp>
          <p:nvGrpSpPr>
            <p:cNvPr id="45090" name="Group 223"/>
            <p:cNvGrpSpPr>
              <a:grpSpLocks/>
            </p:cNvGrpSpPr>
            <p:nvPr/>
          </p:nvGrpSpPr>
          <p:grpSpPr bwMode="auto">
            <a:xfrm>
              <a:off x="1728" y="1680"/>
              <a:ext cx="732" cy="528"/>
              <a:chOff x="1720" y="1632"/>
              <a:chExt cx="732" cy="528"/>
            </a:xfrm>
          </p:grpSpPr>
          <p:sp>
            <p:nvSpPr>
              <p:cNvPr id="45105" name="Text Box 224"/>
              <p:cNvSpPr txBox="1">
                <a:spLocks noChangeArrowheads="1"/>
              </p:cNvSpPr>
              <p:nvPr/>
            </p:nvSpPr>
            <p:spPr bwMode="auto">
              <a:xfrm>
                <a:off x="1720" y="1872"/>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5</a:t>
                </a:r>
                <a:r>
                  <a:rPr lang="en-US" altLang="en-US" i="1"/>
                  <a:t>x</a:t>
                </a:r>
                <a:r>
                  <a:rPr lang="en-US" altLang="en-US"/>
                  <a:t> – 2</a:t>
                </a:r>
              </a:p>
            </p:txBody>
          </p:sp>
          <p:sp>
            <p:nvSpPr>
              <p:cNvPr id="45106" name="Text Box 225"/>
              <p:cNvSpPr txBox="1">
                <a:spLocks noChangeArrowheads="1"/>
              </p:cNvSpPr>
              <p:nvPr/>
            </p:nvSpPr>
            <p:spPr bwMode="auto">
              <a:xfrm>
                <a:off x="1740" y="1632"/>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5107" name="Line 226"/>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91" name="Group 261"/>
            <p:cNvGrpSpPr>
              <a:grpSpLocks/>
            </p:cNvGrpSpPr>
            <p:nvPr/>
          </p:nvGrpSpPr>
          <p:grpSpPr bwMode="auto">
            <a:xfrm>
              <a:off x="2370" y="1680"/>
              <a:ext cx="838" cy="508"/>
              <a:chOff x="2370" y="1680"/>
              <a:chExt cx="838" cy="508"/>
            </a:xfrm>
          </p:grpSpPr>
          <p:grpSp>
            <p:nvGrpSpPr>
              <p:cNvPr id="45101" name="Group 230"/>
              <p:cNvGrpSpPr>
                <a:grpSpLocks/>
              </p:cNvGrpSpPr>
              <p:nvPr/>
            </p:nvGrpSpPr>
            <p:grpSpPr bwMode="auto">
              <a:xfrm>
                <a:off x="2370" y="1680"/>
                <a:ext cx="838" cy="508"/>
                <a:chOff x="4730" y="2804"/>
                <a:chExt cx="838" cy="508"/>
              </a:xfrm>
            </p:grpSpPr>
            <p:sp>
              <p:nvSpPr>
                <p:cNvPr id="45103" name="Text Box 231"/>
                <p:cNvSpPr txBox="1">
                  <a:spLocks noChangeArrowheads="1"/>
                </p:cNvSpPr>
                <p:nvPr/>
              </p:nvSpPr>
              <p:spPr bwMode="auto">
                <a:xfrm>
                  <a:off x="4733" y="280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a:t>
                  </a:r>
                  <a:r>
                    <a:rPr lang="en-US" altLang="en-US" i="1">
                      <a:solidFill>
                        <a:srgbClr val="FF0000"/>
                      </a:solidFill>
                    </a:rPr>
                    <a:t> </a:t>
                  </a:r>
                </a:p>
              </p:txBody>
            </p:sp>
            <p:sp>
              <p:nvSpPr>
                <p:cNvPr id="45104" name="Text Box 232"/>
                <p:cNvSpPr txBox="1">
                  <a:spLocks noChangeArrowheads="1"/>
                </p:cNvSpPr>
                <p:nvPr/>
              </p:nvSpPr>
              <p:spPr bwMode="auto">
                <a:xfrm>
                  <a:off x="4730" y="302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 </a:t>
                  </a:r>
                </a:p>
              </p:txBody>
            </p:sp>
          </p:grpSp>
          <p:sp>
            <p:nvSpPr>
              <p:cNvPr id="45102" name="Line 233"/>
              <p:cNvSpPr>
                <a:spLocks noChangeShapeType="1"/>
              </p:cNvSpPr>
              <p:nvPr/>
            </p:nvSpPr>
            <p:spPr bwMode="auto">
              <a:xfrm>
                <a:off x="2448"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92" name="AutoShape 234"/>
            <p:cNvSpPr>
              <a:spLocks/>
            </p:cNvSpPr>
            <p:nvPr/>
          </p:nvSpPr>
          <p:spPr bwMode="auto">
            <a:xfrm>
              <a:off x="2424"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3" name="AutoShape 235"/>
            <p:cNvSpPr>
              <a:spLocks/>
            </p:cNvSpPr>
            <p:nvPr/>
          </p:nvSpPr>
          <p:spPr bwMode="auto">
            <a:xfrm flipH="1">
              <a:off x="304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94" name="Group 260"/>
            <p:cNvGrpSpPr>
              <a:grpSpLocks/>
            </p:cNvGrpSpPr>
            <p:nvPr/>
          </p:nvGrpSpPr>
          <p:grpSpPr bwMode="auto">
            <a:xfrm>
              <a:off x="851" y="1680"/>
              <a:ext cx="803" cy="508"/>
              <a:chOff x="851" y="1680"/>
              <a:chExt cx="803" cy="508"/>
            </a:xfrm>
          </p:grpSpPr>
          <p:grpSp>
            <p:nvGrpSpPr>
              <p:cNvPr id="45095" name="Group 252"/>
              <p:cNvGrpSpPr>
                <a:grpSpLocks/>
              </p:cNvGrpSpPr>
              <p:nvPr/>
            </p:nvGrpSpPr>
            <p:grpSpPr bwMode="auto">
              <a:xfrm>
                <a:off x="851" y="1680"/>
                <a:ext cx="803" cy="508"/>
                <a:chOff x="4747" y="2804"/>
                <a:chExt cx="803" cy="508"/>
              </a:xfrm>
            </p:grpSpPr>
            <p:sp>
              <p:nvSpPr>
                <p:cNvPr id="45099" name="Text Box 253"/>
                <p:cNvSpPr txBox="1">
                  <a:spLocks noChangeArrowheads="1"/>
                </p:cNvSpPr>
                <p:nvPr/>
              </p:nvSpPr>
              <p:spPr bwMode="auto">
                <a:xfrm>
                  <a:off x="4750" y="280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a:t>
                  </a:r>
                  <a:r>
                    <a:rPr lang="en-US" altLang="en-US" i="1">
                      <a:solidFill>
                        <a:srgbClr val="FF0000"/>
                      </a:solidFill>
                    </a:rPr>
                    <a:t> </a:t>
                  </a:r>
                </a:p>
              </p:txBody>
            </p:sp>
            <p:sp>
              <p:nvSpPr>
                <p:cNvPr id="45100" name="Text Box 254"/>
                <p:cNvSpPr txBox="1">
                  <a:spLocks noChangeArrowheads="1"/>
                </p:cNvSpPr>
                <p:nvPr/>
              </p:nvSpPr>
              <p:spPr bwMode="auto">
                <a:xfrm>
                  <a:off x="4747" y="302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 </a:t>
                  </a:r>
                </a:p>
              </p:txBody>
            </p:sp>
          </p:grpSp>
          <p:sp>
            <p:nvSpPr>
              <p:cNvPr id="45096" name="Line 255"/>
              <p:cNvSpPr>
                <a:spLocks noChangeShapeType="1"/>
              </p:cNvSpPr>
              <p:nvPr/>
            </p:nvSpPr>
            <p:spPr bwMode="auto">
              <a:xfrm>
                <a:off x="912"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AutoShape 256"/>
              <p:cNvSpPr>
                <a:spLocks/>
              </p:cNvSpPr>
              <p:nvPr/>
            </p:nvSpPr>
            <p:spPr bwMode="auto">
              <a:xfrm>
                <a:off x="88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8" name="AutoShape 257"/>
              <p:cNvSpPr>
                <a:spLocks/>
              </p:cNvSpPr>
              <p:nvPr/>
            </p:nvSpPr>
            <p:spPr bwMode="auto">
              <a:xfrm flipH="1">
                <a:off x="1512"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76049" name="Group 273"/>
          <p:cNvGrpSpPr>
            <a:grpSpLocks/>
          </p:cNvGrpSpPr>
          <p:nvPr/>
        </p:nvGrpSpPr>
        <p:grpSpPr bwMode="auto">
          <a:xfrm>
            <a:off x="5029200" y="2608263"/>
            <a:ext cx="4419600" cy="1970087"/>
            <a:chOff x="3072" y="1547"/>
            <a:chExt cx="2784" cy="1241"/>
          </a:xfrm>
        </p:grpSpPr>
        <p:sp>
          <p:nvSpPr>
            <p:cNvPr id="45067" name="Text Box 206"/>
            <p:cNvSpPr txBox="1">
              <a:spLocks noChangeArrowheads="1"/>
            </p:cNvSpPr>
            <p:nvPr/>
          </p:nvSpPr>
          <p:spPr bwMode="auto">
            <a:xfrm>
              <a:off x="3072" y="1547"/>
              <a:ext cx="2784" cy="109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(2x + 5)(5x – 2),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and          by           .</a:t>
              </a:r>
              <a:r>
                <a:rPr lang="en-US" altLang="en-US"/>
                <a:t> </a:t>
              </a:r>
            </a:p>
          </p:txBody>
        </p:sp>
        <p:grpSp>
          <p:nvGrpSpPr>
            <p:cNvPr id="45068" name="Group 207"/>
            <p:cNvGrpSpPr>
              <a:grpSpLocks/>
            </p:cNvGrpSpPr>
            <p:nvPr/>
          </p:nvGrpSpPr>
          <p:grpSpPr bwMode="auto">
            <a:xfrm>
              <a:off x="4043" y="1896"/>
              <a:ext cx="734" cy="508"/>
              <a:chOff x="2469" y="3265"/>
              <a:chExt cx="734" cy="508"/>
            </a:xfrm>
          </p:grpSpPr>
          <p:grpSp>
            <p:nvGrpSpPr>
              <p:cNvPr id="45084" name="Group 208"/>
              <p:cNvGrpSpPr>
                <a:grpSpLocks/>
              </p:cNvGrpSpPr>
              <p:nvPr/>
            </p:nvGrpSpPr>
            <p:grpSpPr bwMode="auto">
              <a:xfrm>
                <a:off x="2469" y="3265"/>
                <a:ext cx="734" cy="508"/>
                <a:chOff x="4780" y="2805"/>
                <a:chExt cx="734" cy="508"/>
              </a:xfrm>
            </p:grpSpPr>
            <p:sp>
              <p:nvSpPr>
                <p:cNvPr id="45086" name="Text Box 209"/>
                <p:cNvSpPr txBox="1">
                  <a:spLocks noChangeArrowheads="1"/>
                </p:cNvSpPr>
                <p:nvPr/>
              </p:nvSpPr>
              <p:spPr bwMode="auto">
                <a:xfrm>
                  <a:off x="4798" y="2805"/>
                  <a:ext cx="7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3x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7" name="Text Box 210"/>
                <p:cNvSpPr txBox="1">
                  <a:spLocks noChangeArrowheads="1"/>
                </p:cNvSpPr>
                <p:nvPr/>
              </p:nvSpPr>
              <p:spPr bwMode="auto">
                <a:xfrm>
                  <a:off x="4780" y="3025"/>
                  <a:ext cx="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a:t>
                  </a:r>
                  <a:r>
                    <a:rPr lang="en-US" altLang="en-US" baseline="30000"/>
                    <a:t> </a:t>
                  </a:r>
                </a:p>
              </p:txBody>
            </p:sp>
          </p:grpSp>
          <p:sp>
            <p:nvSpPr>
              <p:cNvPr id="45085" name="Line 211"/>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69" name="Group 212"/>
            <p:cNvGrpSpPr>
              <a:grpSpLocks/>
            </p:cNvGrpSpPr>
            <p:nvPr/>
          </p:nvGrpSpPr>
          <p:grpSpPr bwMode="auto">
            <a:xfrm>
              <a:off x="4905" y="1898"/>
              <a:ext cx="835" cy="508"/>
              <a:chOff x="2422" y="3265"/>
              <a:chExt cx="835" cy="508"/>
            </a:xfrm>
          </p:grpSpPr>
          <p:grpSp>
            <p:nvGrpSpPr>
              <p:cNvPr id="45080" name="Group 213"/>
              <p:cNvGrpSpPr>
                <a:grpSpLocks/>
              </p:cNvGrpSpPr>
              <p:nvPr/>
            </p:nvGrpSpPr>
            <p:grpSpPr bwMode="auto">
              <a:xfrm>
                <a:off x="2422" y="3265"/>
                <a:ext cx="835" cy="508"/>
                <a:chOff x="4733" y="2805"/>
                <a:chExt cx="835" cy="508"/>
              </a:xfrm>
            </p:grpSpPr>
            <p:sp>
              <p:nvSpPr>
                <p:cNvPr id="45082" name="Text Box 214"/>
                <p:cNvSpPr txBox="1">
                  <a:spLocks noChangeArrowheads="1"/>
                </p:cNvSpPr>
                <p:nvPr/>
              </p:nvSpPr>
              <p:spPr bwMode="auto">
                <a:xfrm>
                  <a:off x="4733" y="2805"/>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3" name="Text Box 215"/>
                <p:cNvSpPr txBox="1">
                  <a:spLocks noChangeArrowheads="1"/>
                </p:cNvSpPr>
                <p:nvPr/>
              </p:nvSpPr>
              <p:spPr bwMode="auto">
                <a:xfrm>
                  <a:off x="4733" y="3025"/>
                  <a:ext cx="8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a:t>
                  </a:r>
                  <a:r>
                    <a:rPr lang="en-US" altLang="en-US" baseline="30000"/>
                    <a:t> </a:t>
                  </a:r>
                </a:p>
              </p:txBody>
            </p:sp>
          </p:grpSp>
          <p:sp>
            <p:nvSpPr>
              <p:cNvPr id="45081" name="Line 216"/>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0" name="Group 263"/>
            <p:cNvGrpSpPr>
              <a:grpSpLocks/>
            </p:cNvGrpSpPr>
            <p:nvPr/>
          </p:nvGrpSpPr>
          <p:grpSpPr bwMode="auto">
            <a:xfrm>
              <a:off x="3489" y="2278"/>
              <a:ext cx="729" cy="504"/>
              <a:chOff x="2471" y="3269"/>
              <a:chExt cx="729" cy="504"/>
            </a:xfrm>
          </p:grpSpPr>
          <p:grpSp>
            <p:nvGrpSpPr>
              <p:cNvPr id="45076" name="Group 264"/>
              <p:cNvGrpSpPr>
                <a:grpSpLocks/>
              </p:cNvGrpSpPr>
              <p:nvPr/>
            </p:nvGrpSpPr>
            <p:grpSpPr bwMode="auto">
              <a:xfrm>
                <a:off x="2471" y="3269"/>
                <a:ext cx="729" cy="504"/>
                <a:chOff x="4782" y="2809"/>
                <a:chExt cx="729" cy="504"/>
              </a:xfrm>
            </p:grpSpPr>
            <p:sp>
              <p:nvSpPr>
                <p:cNvPr id="45078" name="Text Box 265"/>
                <p:cNvSpPr txBox="1">
                  <a:spLocks noChangeArrowheads="1"/>
                </p:cNvSpPr>
                <p:nvPr/>
              </p:nvSpPr>
              <p:spPr bwMode="auto">
                <a:xfrm>
                  <a:off x="5013" y="2809"/>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 </a:t>
                  </a:r>
                </a:p>
              </p:txBody>
            </p:sp>
            <p:sp>
              <p:nvSpPr>
                <p:cNvPr id="45079" name="Text Box 266"/>
                <p:cNvSpPr txBox="1">
                  <a:spLocks noChangeArrowheads="1"/>
                </p:cNvSpPr>
                <p:nvPr/>
              </p:nvSpPr>
              <p:spPr bwMode="auto">
                <a:xfrm>
                  <a:off x="4782" y="3025"/>
                  <a:ext cx="7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 2</a:t>
                  </a:r>
                  <a:r>
                    <a:rPr lang="en-US" altLang="en-US" baseline="30000"/>
                    <a:t> </a:t>
                  </a:r>
                </a:p>
              </p:txBody>
            </p:sp>
          </p:grpSp>
          <p:sp>
            <p:nvSpPr>
              <p:cNvPr id="45077" name="Line 267"/>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1" name="Group 268"/>
            <p:cNvGrpSpPr>
              <a:grpSpLocks/>
            </p:cNvGrpSpPr>
            <p:nvPr/>
          </p:nvGrpSpPr>
          <p:grpSpPr bwMode="auto">
            <a:xfrm>
              <a:off x="4362" y="2276"/>
              <a:ext cx="870" cy="512"/>
              <a:chOff x="2405" y="3265"/>
              <a:chExt cx="870" cy="512"/>
            </a:xfrm>
          </p:grpSpPr>
          <p:grpSp>
            <p:nvGrpSpPr>
              <p:cNvPr id="45072" name="Group 269"/>
              <p:cNvGrpSpPr>
                <a:grpSpLocks/>
              </p:cNvGrpSpPr>
              <p:nvPr/>
            </p:nvGrpSpPr>
            <p:grpSpPr bwMode="auto">
              <a:xfrm>
                <a:off x="2405" y="3265"/>
                <a:ext cx="870" cy="512"/>
                <a:chOff x="4716" y="2805"/>
                <a:chExt cx="870" cy="512"/>
              </a:xfrm>
            </p:grpSpPr>
            <p:sp>
              <p:nvSpPr>
                <p:cNvPr id="45074" name="Text Box 270"/>
                <p:cNvSpPr txBox="1">
                  <a:spLocks noChangeArrowheads="1"/>
                </p:cNvSpPr>
                <p:nvPr/>
              </p:nvSpPr>
              <p:spPr bwMode="auto">
                <a:xfrm>
                  <a:off x="4716" y="2805"/>
                  <a:ext cx="8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 </a:t>
                  </a:r>
                </a:p>
              </p:txBody>
            </p:sp>
            <p:sp>
              <p:nvSpPr>
                <p:cNvPr id="45075" name="Text Box 271"/>
                <p:cNvSpPr txBox="1">
                  <a:spLocks noChangeArrowheads="1"/>
                </p:cNvSpPr>
                <p:nvPr/>
              </p:nvSpPr>
              <p:spPr bwMode="auto">
                <a:xfrm>
                  <a:off x="4738" y="3029"/>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+ 5)</a:t>
                  </a:r>
                  <a:r>
                    <a:rPr lang="en-US" altLang="en-US" baseline="30000"/>
                    <a:t> </a:t>
                  </a:r>
                </a:p>
              </p:txBody>
            </p:sp>
          </p:grpSp>
          <p:sp>
            <p:nvSpPr>
              <p:cNvPr id="45073" name="Line 272"/>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049"/>
                                        </p:tgtEl>
                                        <p:attrNameLst>
                                          <p:attrName>style.visibility</p:attrName>
                                        </p:attrNameLst>
                                      </p:cBhvr>
                                      <p:to>
                                        <p:strVal val="visible"/>
                                      </p:to>
                                    </p:set>
                                    <p:animEffect transition="in" filter="blinds(horizontal)">
                                      <p:cBhvr>
                                        <p:cTn id="7" dur="500"/>
                                        <p:tgtEl>
                                          <p:spTgt spid="76049"/>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76038"/>
                                        </p:tgtEl>
                                        <p:attrNameLst>
                                          <p:attrName>style.visibility</p:attrName>
                                        </p:attrNameLst>
                                      </p:cBhvr>
                                      <p:to>
                                        <p:strVal val="visible"/>
                                      </p:to>
                                    </p:set>
                                    <p:animEffect transition="in" filter="box(in)">
                                      <p:cBhvr>
                                        <p:cTn id="11" dur="500"/>
                                        <p:tgtEl>
                                          <p:spTgt spid="760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6017"/>
                                        </p:tgtEl>
                                        <p:attrNameLst>
                                          <p:attrName>style.visibility</p:attrName>
                                        </p:attrNameLst>
                                      </p:cBhvr>
                                      <p:to>
                                        <p:strVal val="visible"/>
                                      </p:to>
                                    </p:set>
                                    <p:animEffect transition="in" filter="box(in)">
                                      <p:cBhvr>
                                        <p:cTn id="16" dur="500"/>
                                        <p:tgtEl>
                                          <p:spTgt spid="76017"/>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76012"/>
                                        </p:tgtEl>
                                        <p:attrNameLst>
                                          <p:attrName>style.visibility</p:attrName>
                                        </p:attrNameLst>
                                      </p:cBhvr>
                                      <p:to>
                                        <p:strVal val="visible"/>
                                      </p:to>
                                    </p:set>
                                    <p:animEffect transition="in" filter="blinds(horizontal)">
                                      <p:cBhvr>
                                        <p:cTn id="20" dur="500"/>
                                        <p:tgtEl>
                                          <p:spTgt spid="760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6023"/>
                                        </p:tgtEl>
                                        <p:attrNameLst>
                                          <p:attrName>style.visibility</p:attrName>
                                        </p:attrNameLst>
                                      </p:cBhvr>
                                      <p:to>
                                        <p:strVal val="visible"/>
                                      </p:to>
                                    </p:set>
                                    <p:animEffect transition="in" filter="box(in)">
                                      <p:cBhvr>
                                        <p:cTn id="25" dur="500"/>
                                        <p:tgtEl>
                                          <p:spTgt spid="76023"/>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76018"/>
                                        </p:tgtEl>
                                        <p:attrNameLst>
                                          <p:attrName>style.visibility</p:attrName>
                                        </p:attrNameLst>
                                      </p:cBhvr>
                                      <p:to>
                                        <p:strVal val="visible"/>
                                      </p:to>
                                    </p:set>
                                    <p:animEffect transition="in" filter="blinds(horizontal)">
                                      <p:cBhvr>
                                        <p:cTn id="29" dur="500"/>
                                        <p:tgtEl>
                                          <p:spTgt spid="76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17" grpId="0"/>
      <p:bldP spid="760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Continued</a:t>
            </a:r>
            <a:endParaRPr lang="en-US" altLang="en-US" sz="2600">
              <a:solidFill>
                <a:schemeClr val="accent2"/>
              </a:solidFill>
              <a:latin typeface="Arial MT Bl" charset="0"/>
            </a:endParaRPr>
          </a:p>
        </p:txBody>
      </p:sp>
      <p:sp>
        <p:nvSpPr>
          <p:cNvPr id="47107" name="Text Box 30"/>
          <p:cNvSpPr txBox="1">
            <a:spLocks noChangeArrowheads="1"/>
          </p:cNvSpPr>
          <p:nvPr/>
        </p:nvSpPr>
        <p:spPr bwMode="auto">
          <a:xfrm>
            <a:off x="517525" y="3155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1846" name="Text Box 102"/>
          <p:cNvSpPr txBox="1">
            <a:spLocks noChangeArrowheads="1"/>
          </p:cNvSpPr>
          <p:nvPr/>
        </p:nvSpPr>
        <p:spPr bwMode="auto">
          <a:xfrm>
            <a:off x="4800600" y="323215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31865" name="Text Box 121"/>
          <p:cNvSpPr txBox="1">
            <a:spLocks noChangeArrowheads="1"/>
          </p:cNvSpPr>
          <p:nvPr/>
        </p:nvSpPr>
        <p:spPr bwMode="auto">
          <a:xfrm>
            <a:off x="304800" y="42989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     and </a:t>
            </a:r>
            <a:r>
              <a:rPr lang="en-US" altLang="en-US" i="1"/>
              <a:t>x</a:t>
            </a:r>
            <a:r>
              <a:rPr lang="en-US" altLang="en-US"/>
              <a:t> =   because these values of </a:t>
            </a:r>
            <a:r>
              <a:rPr lang="en-US" altLang="en-US" i="1"/>
              <a:t>x</a:t>
            </a:r>
            <a:r>
              <a:rPr lang="en-US" altLang="en-US"/>
              <a:t> make the factors (2</a:t>
            </a:r>
            <a:r>
              <a:rPr lang="en-US" altLang="en-US" i="1"/>
              <a:t>x</a:t>
            </a:r>
            <a:r>
              <a:rPr lang="en-US" altLang="en-US"/>
              <a:t> + 5) and (5</a:t>
            </a:r>
            <a:r>
              <a:rPr lang="en-US" altLang="en-US" i="1"/>
              <a:t>x</a:t>
            </a:r>
            <a:r>
              <a:rPr lang="en-US" altLang="en-US"/>
              <a:t> – 2) equal 0.</a:t>
            </a:r>
          </a:p>
        </p:txBody>
      </p:sp>
      <p:grpSp>
        <p:nvGrpSpPr>
          <p:cNvPr id="31866" name="Group 122"/>
          <p:cNvGrpSpPr>
            <a:grpSpLocks/>
          </p:cNvGrpSpPr>
          <p:nvPr/>
        </p:nvGrpSpPr>
        <p:grpSpPr bwMode="auto">
          <a:xfrm>
            <a:off x="381000" y="3111500"/>
            <a:ext cx="4098925" cy="806450"/>
            <a:chOff x="84" y="2948"/>
            <a:chExt cx="2582" cy="508"/>
          </a:xfrm>
        </p:grpSpPr>
        <p:grpSp>
          <p:nvGrpSpPr>
            <p:cNvPr id="47130" name="Group 123"/>
            <p:cNvGrpSpPr>
              <a:grpSpLocks/>
            </p:cNvGrpSpPr>
            <p:nvPr/>
          </p:nvGrpSpPr>
          <p:grpSpPr bwMode="auto">
            <a:xfrm>
              <a:off x="84" y="2948"/>
              <a:ext cx="2582" cy="508"/>
              <a:chOff x="84" y="2948"/>
              <a:chExt cx="2582" cy="508"/>
            </a:xfrm>
          </p:grpSpPr>
          <p:sp>
            <p:nvSpPr>
              <p:cNvPr id="47132" name="Text Box 124"/>
              <p:cNvSpPr txBox="1">
                <a:spLocks noChangeArrowheads="1"/>
              </p:cNvSpPr>
              <p:nvPr/>
            </p:nvSpPr>
            <p:spPr bwMode="auto">
              <a:xfrm>
                <a:off x="84" y="2948"/>
                <a:ext cx="2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a:t>
                </a:r>
                <a:r>
                  <a:rPr lang="en-US" altLang="en-US">
                    <a:solidFill>
                      <a:srgbClr val="FF0000"/>
                    </a:solidFill>
                  </a:rPr>
                  <a:t>–</a:t>
                </a:r>
                <a:r>
                  <a:rPr lang="en-US" altLang="en-US"/>
                  <a:t> 4</a:t>
                </a:r>
                <a:r>
                  <a:rPr lang="en-US" altLang="en-US" i="1"/>
                  <a:t>x </a:t>
                </a:r>
                <a:r>
                  <a:rPr lang="en-US" altLang="en-US">
                    <a:solidFill>
                      <a:srgbClr val="FF0000"/>
                    </a:solidFill>
                  </a:rPr>
                  <a:t>–</a:t>
                </a:r>
                <a:r>
                  <a:rPr lang="en-US" altLang="en-US"/>
                  <a:t> 10</a:t>
                </a:r>
              </a:p>
            </p:txBody>
          </p:sp>
          <p:sp>
            <p:nvSpPr>
              <p:cNvPr id="47133" name="Text Box 125"/>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7131" name="Line 126"/>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1" name="Group 127"/>
          <p:cNvGrpSpPr>
            <a:grpSpLocks/>
          </p:cNvGrpSpPr>
          <p:nvPr/>
        </p:nvGrpSpPr>
        <p:grpSpPr bwMode="auto">
          <a:xfrm>
            <a:off x="5867400" y="4152900"/>
            <a:ext cx="593725" cy="762000"/>
            <a:chOff x="1236" y="1776"/>
            <a:chExt cx="374" cy="480"/>
          </a:xfrm>
        </p:grpSpPr>
        <p:sp>
          <p:nvSpPr>
            <p:cNvPr id="47127" name="Text Box 128"/>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5</a:t>
              </a:r>
              <a:endParaRPr lang="en-US" altLang="en-US" baseline="30000"/>
            </a:p>
          </p:txBody>
        </p:sp>
        <p:sp>
          <p:nvSpPr>
            <p:cNvPr id="47128" name="Text Box 129"/>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7129" name="Line 130"/>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5" name="Group 131"/>
          <p:cNvGrpSpPr>
            <a:grpSpLocks/>
          </p:cNvGrpSpPr>
          <p:nvPr/>
        </p:nvGrpSpPr>
        <p:grpSpPr bwMode="auto">
          <a:xfrm>
            <a:off x="7696200" y="4152900"/>
            <a:ext cx="593725" cy="762000"/>
            <a:chOff x="1236" y="1776"/>
            <a:chExt cx="374" cy="480"/>
          </a:xfrm>
        </p:grpSpPr>
        <p:sp>
          <p:nvSpPr>
            <p:cNvPr id="47124" name="Text Box 132"/>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47125" name="Text Box 133"/>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47126" name="Line 134"/>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7113" name="Group 135"/>
          <p:cNvGrpSpPr>
            <a:grpSpLocks/>
          </p:cNvGrpSpPr>
          <p:nvPr/>
        </p:nvGrpSpPr>
        <p:grpSpPr bwMode="auto">
          <a:xfrm>
            <a:off x="304800" y="1447800"/>
            <a:ext cx="8001000" cy="1187450"/>
            <a:chOff x="192" y="912"/>
            <a:chExt cx="5040" cy="748"/>
          </a:xfrm>
        </p:grpSpPr>
        <p:sp>
          <p:nvSpPr>
            <p:cNvPr id="47114" name="Text Box 136"/>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7115" name="Group 137"/>
            <p:cNvGrpSpPr>
              <a:grpSpLocks/>
            </p:cNvGrpSpPr>
            <p:nvPr/>
          </p:nvGrpSpPr>
          <p:grpSpPr bwMode="auto">
            <a:xfrm>
              <a:off x="1220" y="912"/>
              <a:ext cx="1987" cy="528"/>
              <a:chOff x="384" y="1632"/>
              <a:chExt cx="1987" cy="528"/>
            </a:xfrm>
          </p:grpSpPr>
          <p:sp>
            <p:nvSpPr>
              <p:cNvPr id="47116" name="Text Box 138"/>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7117" name="Text Box 139"/>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7118" name="Line 140"/>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9" name="Text Box 141"/>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7120" name="Group 142"/>
              <p:cNvGrpSpPr>
                <a:grpSpLocks/>
              </p:cNvGrpSpPr>
              <p:nvPr/>
            </p:nvGrpSpPr>
            <p:grpSpPr bwMode="auto">
              <a:xfrm>
                <a:off x="1584" y="1632"/>
                <a:ext cx="787" cy="528"/>
                <a:chOff x="1720" y="1632"/>
                <a:chExt cx="787" cy="528"/>
              </a:xfrm>
            </p:grpSpPr>
            <p:sp>
              <p:nvSpPr>
                <p:cNvPr id="47121" name="Text Box 143"/>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7122" name="Text Box 144"/>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7123" name="Line 145"/>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846"/>
                                        </p:tgtEl>
                                        <p:attrNameLst>
                                          <p:attrName>style.visibility</p:attrName>
                                        </p:attrNameLst>
                                      </p:cBhvr>
                                      <p:to>
                                        <p:strVal val="visible"/>
                                      </p:to>
                                    </p:set>
                                    <p:animEffect transition="in" filter="box(in)">
                                      <p:cBhvr>
                                        <p:cTn id="7" dur="500"/>
                                        <p:tgtEl>
                                          <p:spTgt spid="318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1866"/>
                                        </p:tgtEl>
                                        <p:attrNameLst>
                                          <p:attrName>style.visibility</p:attrName>
                                        </p:attrNameLst>
                                      </p:cBhvr>
                                      <p:to>
                                        <p:strVal val="visible"/>
                                      </p:to>
                                    </p:set>
                                    <p:animEffect transition="in" filter="blinds(horizontal)">
                                      <p:cBhvr>
                                        <p:cTn id="11" dur="500"/>
                                        <p:tgtEl>
                                          <p:spTgt spid="318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fill="hold" nodeType="clickEffect">
                                  <p:stCondLst>
                                    <p:cond delay="0"/>
                                  </p:stCondLst>
                                  <p:childTnLst>
                                    <p:set>
                                      <p:cBhvr>
                                        <p:cTn id="15" dur="1" fill="hold">
                                          <p:stCondLst>
                                            <p:cond delay="0"/>
                                          </p:stCondLst>
                                        </p:cTn>
                                        <p:tgtEl>
                                          <p:spTgt spid="31875"/>
                                        </p:tgtEl>
                                        <p:attrNameLst>
                                          <p:attrName>style.visibility</p:attrName>
                                        </p:attrNameLst>
                                      </p:cBhvr>
                                      <p:to>
                                        <p:strVal val="visible"/>
                                      </p:to>
                                    </p:set>
                                    <p:anim calcmode="lin" valueType="num">
                                      <p:cBhvr>
                                        <p:cTn id="16" dur="500" fill="hold"/>
                                        <p:tgtEl>
                                          <p:spTgt spid="31875"/>
                                        </p:tgtEl>
                                        <p:attrNameLst>
                                          <p:attrName>ppt_w</p:attrName>
                                        </p:attrNameLst>
                                      </p:cBhvr>
                                      <p:tavLst>
                                        <p:tav tm="0">
                                          <p:val>
                                            <p:fltVal val="0"/>
                                          </p:val>
                                        </p:tav>
                                        <p:tav tm="100000">
                                          <p:val>
                                            <p:strVal val="#ppt_w"/>
                                          </p:val>
                                        </p:tav>
                                      </p:tavLst>
                                    </p:anim>
                                    <p:anim calcmode="lin" valueType="num">
                                      <p:cBhvr>
                                        <p:cTn id="17" dur="500" fill="hold"/>
                                        <p:tgtEl>
                                          <p:spTgt spid="31875"/>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1871"/>
                                        </p:tgtEl>
                                        <p:attrNameLst>
                                          <p:attrName>style.visibility</p:attrName>
                                        </p:attrNameLst>
                                      </p:cBhvr>
                                      <p:to>
                                        <p:strVal val="visible"/>
                                      </p:to>
                                    </p:set>
                                    <p:anim calcmode="lin" valueType="num">
                                      <p:cBhvr>
                                        <p:cTn id="20" dur="500" fill="hold"/>
                                        <p:tgtEl>
                                          <p:spTgt spid="31871"/>
                                        </p:tgtEl>
                                        <p:attrNameLst>
                                          <p:attrName>ppt_w</p:attrName>
                                        </p:attrNameLst>
                                      </p:cBhvr>
                                      <p:tavLst>
                                        <p:tav tm="0">
                                          <p:val>
                                            <p:fltVal val="0"/>
                                          </p:val>
                                        </p:tav>
                                        <p:tav tm="100000">
                                          <p:val>
                                            <p:strVal val="#ppt_w"/>
                                          </p:val>
                                        </p:tav>
                                      </p:tavLst>
                                    </p:anim>
                                    <p:anim calcmode="lin" valueType="num">
                                      <p:cBhvr>
                                        <p:cTn id="21" dur="500" fill="hold"/>
                                        <p:tgtEl>
                                          <p:spTgt spid="31871"/>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1865"/>
                                        </p:tgtEl>
                                        <p:attrNameLst>
                                          <p:attrName>style.visibility</p:attrName>
                                        </p:attrNameLst>
                                      </p:cBhvr>
                                      <p:to>
                                        <p:strVal val="visible"/>
                                      </p:to>
                                    </p:set>
                                    <p:anim calcmode="lin" valueType="num">
                                      <p:cBhvr>
                                        <p:cTn id="24" dur="500" fill="hold"/>
                                        <p:tgtEl>
                                          <p:spTgt spid="31865"/>
                                        </p:tgtEl>
                                        <p:attrNameLst>
                                          <p:attrName>ppt_w</p:attrName>
                                        </p:attrNameLst>
                                      </p:cBhvr>
                                      <p:tavLst>
                                        <p:tav tm="0">
                                          <p:val>
                                            <p:fltVal val="0"/>
                                          </p:val>
                                        </p:tav>
                                        <p:tav tm="100000">
                                          <p:val>
                                            <p:strVal val="#ppt_w"/>
                                          </p:val>
                                        </p:tav>
                                      </p:tavLst>
                                    </p:anim>
                                    <p:anim calcmode="lin" valueType="num">
                                      <p:cBhvr>
                                        <p:cTn id="25" dur="500" fill="hold"/>
                                        <p:tgtEl>
                                          <p:spTgt spid="318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 grpId="0"/>
      <p:bldP spid="318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1"/>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49155" name="Text Box 76"/>
          <p:cNvSpPr txBox="1">
            <a:spLocks noChangeArrowheads="1"/>
          </p:cNvSpPr>
          <p:nvPr/>
        </p:nvSpPr>
        <p:spPr bwMode="auto">
          <a:xfrm>
            <a:off x="593725" y="3489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9156" name="Group 152"/>
          <p:cNvGrpSpPr>
            <a:grpSpLocks/>
          </p:cNvGrpSpPr>
          <p:nvPr/>
        </p:nvGrpSpPr>
        <p:grpSpPr bwMode="auto">
          <a:xfrm>
            <a:off x="304800" y="1323975"/>
            <a:ext cx="8001000" cy="1187450"/>
            <a:chOff x="192" y="912"/>
            <a:chExt cx="5040" cy="748"/>
          </a:xfrm>
        </p:grpSpPr>
        <p:sp>
          <p:nvSpPr>
            <p:cNvPr id="49211" name="Text Box 153"/>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9212" name="Group 154"/>
            <p:cNvGrpSpPr>
              <a:grpSpLocks/>
            </p:cNvGrpSpPr>
            <p:nvPr/>
          </p:nvGrpSpPr>
          <p:grpSpPr bwMode="auto">
            <a:xfrm>
              <a:off x="1126" y="912"/>
              <a:ext cx="2032" cy="528"/>
              <a:chOff x="290" y="1632"/>
              <a:chExt cx="2032" cy="528"/>
            </a:xfrm>
          </p:grpSpPr>
          <p:sp>
            <p:nvSpPr>
              <p:cNvPr id="49213" name="Text Box 155"/>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49214" name="Text Box 156"/>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49215" name="Line 157"/>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6" name="Text Box 158"/>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9217" name="Group 159"/>
              <p:cNvGrpSpPr>
                <a:grpSpLocks/>
              </p:cNvGrpSpPr>
              <p:nvPr/>
            </p:nvGrpSpPr>
            <p:grpSpPr bwMode="auto">
              <a:xfrm>
                <a:off x="1584" y="1632"/>
                <a:ext cx="738" cy="528"/>
                <a:chOff x="1720" y="1632"/>
                <a:chExt cx="738" cy="528"/>
              </a:xfrm>
            </p:grpSpPr>
            <p:sp>
              <p:nvSpPr>
                <p:cNvPr id="49218" name="Text Box 160"/>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49219" name="Text Box 161"/>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49220" name="Line 162"/>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4131" name="Group 163"/>
          <p:cNvGrpSpPr>
            <a:grpSpLocks/>
          </p:cNvGrpSpPr>
          <p:nvPr/>
        </p:nvGrpSpPr>
        <p:grpSpPr bwMode="auto">
          <a:xfrm>
            <a:off x="149225" y="4860925"/>
            <a:ext cx="4070350" cy="806450"/>
            <a:chOff x="94" y="2948"/>
            <a:chExt cx="2564" cy="508"/>
          </a:xfrm>
        </p:grpSpPr>
        <p:grpSp>
          <p:nvGrpSpPr>
            <p:cNvPr id="49207" name="Group 164"/>
            <p:cNvGrpSpPr>
              <a:grpSpLocks/>
            </p:cNvGrpSpPr>
            <p:nvPr/>
          </p:nvGrpSpPr>
          <p:grpSpPr bwMode="auto">
            <a:xfrm>
              <a:off x="94" y="2948"/>
              <a:ext cx="2564" cy="508"/>
              <a:chOff x="94" y="2948"/>
              <a:chExt cx="2564" cy="508"/>
            </a:xfrm>
          </p:grpSpPr>
          <p:sp>
            <p:nvSpPr>
              <p:cNvPr id="49209" name="Text Box 165"/>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 </a:t>
                </a:r>
                <a:r>
                  <a:rPr lang="en-US" altLang="en-US"/>
                  <a:t>– 4)(</a:t>
                </a:r>
                <a:r>
                  <a:rPr lang="en-US" altLang="en-US" i="1"/>
                  <a:t>x</a:t>
                </a:r>
                <a:r>
                  <a:rPr lang="en-US" altLang="en-US"/>
                  <a:t> – 8)</a:t>
                </a:r>
              </a:p>
            </p:txBody>
          </p:sp>
          <p:sp>
            <p:nvSpPr>
              <p:cNvPr id="49210" name="Text Box 166"/>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8" name="Line 167"/>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36" name="Text Box 168"/>
          <p:cNvSpPr txBox="1">
            <a:spLocks noChangeArrowheads="1"/>
          </p:cNvSpPr>
          <p:nvPr/>
        </p:nvSpPr>
        <p:spPr bwMode="auto">
          <a:xfrm>
            <a:off x="4937125" y="49815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84137" name="Group 169"/>
          <p:cNvGrpSpPr>
            <a:grpSpLocks/>
          </p:cNvGrpSpPr>
          <p:nvPr/>
        </p:nvGrpSpPr>
        <p:grpSpPr bwMode="auto">
          <a:xfrm>
            <a:off x="19050" y="5775325"/>
            <a:ext cx="4329113" cy="806450"/>
            <a:chOff x="12" y="2948"/>
            <a:chExt cx="2727" cy="508"/>
          </a:xfrm>
        </p:grpSpPr>
        <p:grpSp>
          <p:nvGrpSpPr>
            <p:cNvPr id="49203" name="Group 170"/>
            <p:cNvGrpSpPr>
              <a:grpSpLocks/>
            </p:cNvGrpSpPr>
            <p:nvPr/>
          </p:nvGrpSpPr>
          <p:grpSpPr bwMode="auto">
            <a:xfrm>
              <a:off x="12" y="2948"/>
              <a:ext cx="2727" cy="508"/>
              <a:chOff x="12" y="2948"/>
              <a:chExt cx="2727" cy="508"/>
            </a:xfrm>
          </p:grpSpPr>
          <p:sp>
            <p:nvSpPr>
              <p:cNvPr id="49205" name="Text Box 171"/>
              <p:cNvSpPr txBox="1">
                <a:spLocks noChangeArrowheads="1"/>
              </p:cNvSpPr>
              <p:nvPr/>
            </p:nvSpPr>
            <p:spPr bwMode="auto">
              <a:xfrm>
                <a:off x="12" y="2948"/>
                <a:ext cx="27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a:t>
                </a:r>
                <a:r>
                  <a:rPr lang="en-US" altLang="en-US" baseline="30000"/>
                  <a:t>2 </a:t>
                </a:r>
                <a:r>
                  <a:rPr lang="en-US" altLang="en-US"/>
                  <a:t>– 12</a:t>
                </a:r>
                <a:r>
                  <a:rPr lang="en-US" altLang="en-US" i="1"/>
                  <a:t>x </a:t>
                </a:r>
                <a:r>
                  <a:rPr lang="en-US" altLang="en-US"/>
                  <a:t>+ 32)</a:t>
                </a:r>
              </a:p>
            </p:txBody>
          </p:sp>
          <p:sp>
            <p:nvSpPr>
              <p:cNvPr id="49206" name="Text Box 172"/>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4" name="Line 173"/>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42" name="Text Box 174"/>
          <p:cNvSpPr txBox="1">
            <a:spLocks noChangeArrowheads="1"/>
          </p:cNvSpPr>
          <p:nvPr/>
        </p:nvSpPr>
        <p:spPr bwMode="auto">
          <a:xfrm>
            <a:off x="4937125" y="5713413"/>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84189" name="Text Box 221"/>
          <p:cNvSpPr txBox="1">
            <a:spLocks noChangeArrowheads="1"/>
          </p:cNvSpPr>
          <p:nvPr/>
        </p:nvSpPr>
        <p:spPr bwMode="auto">
          <a:xfrm>
            <a:off x="4953000" y="28479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84190" name="Group 222"/>
          <p:cNvGrpSpPr>
            <a:grpSpLocks/>
          </p:cNvGrpSpPr>
          <p:nvPr/>
        </p:nvGrpSpPr>
        <p:grpSpPr bwMode="auto">
          <a:xfrm>
            <a:off x="130175" y="2619375"/>
            <a:ext cx="3768725" cy="838200"/>
            <a:chOff x="178" y="1632"/>
            <a:chExt cx="2374" cy="528"/>
          </a:xfrm>
        </p:grpSpPr>
        <p:sp>
          <p:nvSpPr>
            <p:cNvPr id="49195" name="Text Box 223"/>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96" name="Text Box 224"/>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97" name="Line 225"/>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Text Box 226"/>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99" name="Group 227"/>
            <p:cNvGrpSpPr>
              <a:grpSpLocks/>
            </p:cNvGrpSpPr>
            <p:nvPr/>
          </p:nvGrpSpPr>
          <p:grpSpPr bwMode="auto">
            <a:xfrm>
              <a:off x="1872" y="1632"/>
              <a:ext cx="680" cy="528"/>
              <a:chOff x="1720" y="1632"/>
              <a:chExt cx="680" cy="528"/>
            </a:xfrm>
          </p:grpSpPr>
          <p:sp>
            <p:nvSpPr>
              <p:cNvPr id="49200" name="Text Box 228"/>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201" name="Text Box 229"/>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202" name="Line 230"/>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199" name="Group 231"/>
          <p:cNvGrpSpPr>
            <a:grpSpLocks/>
          </p:cNvGrpSpPr>
          <p:nvPr/>
        </p:nvGrpSpPr>
        <p:grpSpPr bwMode="auto">
          <a:xfrm>
            <a:off x="4876800" y="3457575"/>
            <a:ext cx="4419600" cy="1266825"/>
            <a:chOff x="3072" y="2962"/>
            <a:chExt cx="2784" cy="798"/>
          </a:xfrm>
        </p:grpSpPr>
        <p:grpSp>
          <p:nvGrpSpPr>
            <p:cNvPr id="49183" name="Group 232"/>
            <p:cNvGrpSpPr>
              <a:grpSpLocks/>
            </p:cNvGrpSpPr>
            <p:nvPr/>
          </p:nvGrpSpPr>
          <p:grpSpPr bwMode="auto">
            <a:xfrm>
              <a:off x="3072" y="2962"/>
              <a:ext cx="2784" cy="782"/>
              <a:chOff x="3072" y="2962"/>
              <a:chExt cx="2784" cy="782"/>
            </a:xfrm>
          </p:grpSpPr>
          <p:sp>
            <p:nvSpPr>
              <p:cNvPr id="49189" name="Text Box 233"/>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+ 8),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9190" name="Group 234"/>
              <p:cNvGrpSpPr>
                <a:grpSpLocks/>
              </p:cNvGrpSpPr>
              <p:nvPr/>
            </p:nvGrpSpPr>
            <p:grpSpPr bwMode="auto">
              <a:xfrm>
                <a:off x="4096" y="3236"/>
                <a:ext cx="627" cy="508"/>
                <a:chOff x="2522" y="3265"/>
                <a:chExt cx="627" cy="508"/>
              </a:xfrm>
            </p:grpSpPr>
            <p:grpSp>
              <p:nvGrpSpPr>
                <p:cNvPr id="49191" name="Group 235"/>
                <p:cNvGrpSpPr>
                  <a:grpSpLocks/>
                </p:cNvGrpSpPr>
                <p:nvPr/>
              </p:nvGrpSpPr>
              <p:grpSpPr bwMode="auto">
                <a:xfrm>
                  <a:off x="2522" y="3265"/>
                  <a:ext cx="627" cy="508"/>
                  <a:chOff x="4833" y="2805"/>
                  <a:chExt cx="627" cy="508"/>
                </a:xfrm>
              </p:grpSpPr>
              <p:sp>
                <p:nvSpPr>
                  <p:cNvPr id="49193" name="Text Box 236"/>
                  <p:cNvSpPr txBox="1">
                    <a:spLocks noChangeArrowheads="1"/>
                  </p:cNvSpPr>
                  <p:nvPr/>
                </p:nvSpPr>
                <p:spPr bwMode="auto">
                  <a:xfrm>
                    <a:off x="4851" y="2805"/>
                    <a:ext cx="6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4 </a:t>
                    </a:r>
                  </a:p>
                </p:txBody>
              </p:sp>
              <p:sp>
                <p:nvSpPr>
                  <p:cNvPr id="49194" name="Text Box 237"/>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endParaRPr lang="en-US" altLang="en-US"/>
                  </a:p>
                </p:txBody>
              </p:sp>
            </p:grpSp>
            <p:sp>
              <p:nvSpPr>
                <p:cNvPr id="49192" name="Line 238"/>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84" name="Group 239"/>
            <p:cNvGrpSpPr>
              <a:grpSpLocks/>
            </p:cNvGrpSpPr>
            <p:nvPr/>
          </p:nvGrpSpPr>
          <p:grpSpPr bwMode="auto">
            <a:xfrm>
              <a:off x="4926" y="3252"/>
              <a:ext cx="728" cy="508"/>
              <a:chOff x="2475" y="3265"/>
              <a:chExt cx="728" cy="508"/>
            </a:xfrm>
          </p:grpSpPr>
          <p:grpSp>
            <p:nvGrpSpPr>
              <p:cNvPr id="49185" name="Group 240"/>
              <p:cNvGrpSpPr>
                <a:grpSpLocks/>
              </p:cNvGrpSpPr>
              <p:nvPr/>
            </p:nvGrpSpPr>
            <p:grpSpPr bwMode="auto">
              <a:xfrm>
                <a:off x="2475" y="3265"/>
                <a:ext cx="728" cy="508"/>
                <a:chOff x="4786" y="2805"/>
                <a:chExt cx="728" cy="508"/>
              </a:xfrm>
            </p:grpSpPr>
            <p:sp>
              <p:nvSpPr>
                <p:cNvPr id="49187" name="Text Box 241"/>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 </a:t>
                  </a:r>
                </a:p>
              </p:txBody>
            </p:sp>
            <p:sp>
              <p:nvSpPr>
                <p:cNvPr id="49188" name="Text Box 242"/>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p>
              </p:txBody>
            </p:sp>
          </p:grpSp>
          <p:sp>
            <p:nvSpPr>
              <p:cNvPr id="49186" name="Line 243"/>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212" name="Group 244"/>
          <p:cNvGrpSpPr>
            <a:grpSpLocks/>
          </p:cNvGrpSpPr>
          <p:nvPr/>
        </p:nvGrpSpPr>
        <p:grpSpPr bwMode="auto">
          <a:xfrm>
            <a:off x="53975" y="3762375"/>
            <a:ext cx="4913313" cy="838200"/>
            <a:chOff x="34" y="2208"/>
            <a:chExt cx="3095" cy="528"/>
          </a:xfrm>
        </p:grpSpPr>
        <p:grpSp>
          <p:nvGrpSpPr>
            <p:cNvPr id="49165" name="Group 245"/>
            <p:cNvGrpSpPr>
              <a:grpSpLocks/>
            </p:cNvGrpSpPr>
            <p:nvPr/>
          </p:nvGrpSpPr>
          <p:grpSpPr bwMode="auto">
            <a:xfrm>
              <a:off x="34" y="2208"/>
              <a:ext cx="2374" cy="528"/>
              <a:chOff x="178" y="1632"/>
              <a:chExt cx="2374" cy="528"/>
            </a:xfrm>
          </p:grpSpPr>
          <p:sp>
            <p:nvSpPr>
              <p:cNvPr id="49175" name="Text Box 246"/>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76" name="Text Box 247"/>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77" name="Line 248"/>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8" name="Text Box 249"/>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79" name="Group 250"/>
              <p:cNvGrpSpPr>
                <a:grpSpLocks/>
              </p:cNvGrpSpPr>
              <p:nvPr/>
            </p:nvGrpSpPr>
            <p:grpSpPr bwMode="auto">
              <a:xfrm>
                <a:off x="1872" y="1632"/>
                <a:ext cx="680" cy="528"/>
                <a:chOff x="1720" y="1632"/>
                <a:chExt cx="680" cy="528"/>
              </a:xfrm>
            </p:grpSpPr>
            <p:sp>
              <p:nvSpPr>
                <p:cNvPr id="49180" name="Text Box 251"/>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181" name="Text Box 252"/>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182" name="Line 253"/>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66" name="Group 254"/>
            <p:cNvGrpSpPr>
              <a:grpSpLocks/>
            </p:cNvGrpSpPr>
            <p:nvPr/>
          </p:nvGrpSpPr>
          <p:grpSpPr bwMode="auto">
            <a:xfrm>
              <a:off x="2448" y="2208"/>
              <a:ext cx="681" cy="508"/>
              <a:chOff x="3696" y="3264"/>
              <a:chExt cx="681" cy="508"/>
            </a:xfrm>
          </p:grpSpPr>
          <p:grpSp>
            <p:nvGrpSpPr>
              <p:cNvPr id="49167" name="Group 255"/>
              <p:cNvGrpSpPr>
                <a:grpSpLocks/>
              </p:cNvGrpSpPr>
              <p:nvPr/>
            </p:nvGrpSpPr>
            <p:grpSpPr bwMode="auto">
              <a:xfrm>
                <a:off x="3696" y="3264"/>
                <a:ext cx="681" cy="508"/>
                <a:chOff x="3696" y="3264"/>
                <a:chExt cx="681" cy="508"/>
              </a:xfrm>
            </p:grpSpPr>
            <p:grpSp>
              <p:nvGrpSpPr>
                <p:cNvPr id="49169" name="Group 256"/>
                <p:cNvGrpSpPr>
                  <a:grpSpLocks/>
                </p:cNvGrpSpPr>
                <p:nvPr/>
              </p:nvGrpSpPr>
              <p:grpSpPr bwMode="auto">
                <a:xfrm>
                  <a:off x="3696" y="3264"/>
                  <a:ext cx="681" cy="508"/>
                  <a:chOff x="2497" y="3264"/>
                  <a:chExt cx="681" cy="508"/>
                </a:xfrm>
              </p:grpSpPr>
              <p:grpSp>
                <p:nvGrpSpPr>
                  <p:cNvPr id="49171" name="Group 257"/>
                  <p:cNvGrpSpPr>
                    <a:grpSpLocks/>
                  </p:cNvGrpSpPr>
                  <p:nvPr/>
                </p:nvGrpSpPr>
                <p:grpSpPr bwMode="auto">
                  <a:xfrm>
                    <a:off x="2497" y="3264"/>
                    <a:ext cx="681" cy="508"/>
                    <a:chOff x="4808" y="2804"/>
                    <a:chExt cx="681" cy="508"/>
                  </a:xfrm>
                </p:grpSpPr>
                <p:sp>
                  <p:nvSpPr>
                    <p:cNvPr id="49173" name="Text Box 258"/>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a:t>
                      </a:r>
                      <a:r>
                        <a:rPr lang="en-US" altLang="en-US" i="1">
                          <a:solidFill>
                            <a:srgbClr val="FF0000"/>
                          </a:solidFill>
                        </a:rPr>
                        <a:t> </a:t>
                      </a:r>
                    </a:p>
                  </p:txBody>
                </p:sp>
                <p:sp>
                  <p:nvSpPr>
                    <p:cNvPr id="49174" name="Text Box 259"/>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 </a:t>
                      </a:r>
                    </a:p>
                  </p:txBody>
                </p:sp>
              </p:grpSp>
              <p:sp>
                <p:nvSpPr>
                  <p:cNvPr id="49172" name="Line 260"/>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170" name="AutoShape 261"/>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9168" name="AutoShape 262"/>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189"/>
                                        </p:tgtEl>
                                        <p:attrNameLst>
                                          <p:attrName>style.visibility</p:attrName>
                                        </p:attrNameLst>
                                      </p:cBhvr>
                                      <p:to>
                                        <p:strVal val="visible"/>
                                      </p:to>
                                    </p:set>
                                    <p:animEffect transition="in" filter="box(in)">
                                      <p:cBhvr>
                                        <p:cTn id="7" dur="500"/>
                                        <p:tgtEl>
                                          <p:spTgt spid="84189"/>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84190"/>
                                        </p:tgtEl>
                                        <p:attrNameLst>
                                          <p:attrName>style.visibility</p:attrName>
                                        </p:attrNameLst>
                                      </p:cBhvr>
                                      <p:to>
                                        <p:strVal val="visible"/>
                                      </p:to>
                                    </p:set>
                                    <p:animEffect transition="in" filter="checkerboard(across)">
                                      <p:cBhvr>
                                        <p:cTn id="11" dur="500"/>
                                        <p:tgtEl>
                                          <p:spTgt spid="841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84199"/>
                                        </p:tgtEl>
                                        <p:attrNameLst>
                                          <p:attrName>style.visibility</p:attrName>
                                        </p:attrNameLst>
                                      </p:cBhvr>
                                      <p:to>
                                        <p:strVal val="visible"/>
                                      </p:to>
                                    </p:set>
                                    <p:animEffect transition="in" filter="blinds(horizontal)">
                                      <p:cBhvr>
                                        <p:cTn id="16" dur="500"/>
                                        <p:tgtEl>
                                          <p:spTgt spid="8419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84212"/>
                                        </p:tgtEl>
                                        <p:attrNameLst>
                                          <p:attrName>style.visibility</p:attrName>
                                        </p:attrNameLst>
                                      </p:cBhvr>
                                      <p:to>
                                        <p:strVal val="visible"/>
                                      </p:to>
                                    </p:set>
                                    <p:animEffect transition="in" filter="blinds(horizontal)">
                                      <p:cBhvr>
                                        <p:cTn id="20" dur="500"/>
                                        <p:tgtEl>
                                          <p:spTgt spid="842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4136"/>
                                        </p:tgtEl>
                                        <p:attrNameLst>
                                          <p:attrName>style.visibility</p:attrName>
                                        </p:attrNameLst>
                                      </p:cBhvr>
                                      <p:to>
                                        <p:strVal val="visible"/>
                                      </p:to>
                                    </p:set>
                                    <p:animEffect transition="in" filter="box(in)">
                                      <p:cBhvr>
                                        <p:cTn id="25" dur="500"/>
                                        <p:tgtEl>
                                          <p:spTgt spid="84136"/>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84131"/>
                                        </p:tgtEl>
                                        <p:attrNameLst>
                                          <p:attrName>style.visibility</p:attrName>
                                        </p:attrNameLst>
                                      </p:cBhvr>
                                      <p:to>
                                        <p:strVal val="visible"/>
                                      </p:to>
                                    </p:set>
                                    <p:animEffect transition="in" filter="blinds(horizontal)">
                                      <p:cBhvr>
                                        <p:cTn id="29" dur="500"/>
                                        <p:tgtEl>
                                          <p:spTgt spid="8413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4142"/>
                                        </p:tgtEl>
                                        <p:attrNameLst>
                                          <p:attrName>style.visibility</p:attrName>
                                        </p:attrNameLst>
                                      </p:cBhvr>
                                      <p:to>
                                        <p:strVal val="visible"/>
                                      </p:to>
                                    </p:set>
                                    <p:animEffect transition="in" filter="box(in)">
                                      <p:cBhvr>
                                        <p:cTn id="34" dur="500"/>
                                        <p:tgtEl>
                                          <p:spTgt spid="84142"/>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84137"/>
                                        </p:tgtEl>
                                        <p:attrNameLst>
                                          <p:attrName>style.visibility</p:attrName>
                                        </p:attrNameLst>
                                      </p:cBhvr>
                                      <p:to>
                                        <p:strVal val="visible"/>
                                      </p:to>
                                    </p:set>
                                    <p:animEffect transition="in" filter="blinds(horizontal)">
                                      <p:cBhvr>
                                        <p:cTn id="38" dur="500"/>
                                        <p:tgtEl>
                                          <p:spTgt spid="84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36" grpId="0"/>
      <p:bldP spid="84142" grpId="0"/>
      <p:bldP spid="841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204810" name="Text Box 10"/>
          <p:cNvSpPr txBox="1">
            <a:spLocks noChangeArrowheads="1"/>
          </p:cNvSpPr>
          <p:nvPr/>
        </p:nvSpPr>
        <p:spPr bwMode="auto">
          <a:xfrm>
            <a:off x="4800600" y="274320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4811" name="Group 11"/>
          <p:cNvGrpSpPr>
            <a:grpSpLocks/>
          </p:cNvGrpSpPr>
          <p:nvPr/>
        </p:nvGrpSpPr>
        <p:grpSpPr bwMode="auto">
          <a:xfrm>
            <a:off x="1143000" y="3352800"/>
            <a:ext cx="2381250" cy="806450"/>
            <a:chOff x="624" y="2420"/>
            <a:chExt cx="1500" cy="508"/>
          </a:xfrm>
        </p:grpSpPr>
        <p:grpSp>
          <p:nvGrpSpPr>
            <p:cNvPr id="51237" name="Group 12"/>
            <p:cNvGrpSpPr>
              <a:grpSpLocks/>
            </p:cNvGrpSpPr>
            <p:nvPr/>
          </p:nvGrpSpPr>
          <p:grpSpPr bwMode="auto">
            <a:xfrm>
              <a:off x="625" y="2420"/>
              <a:ext cx="1499" cy="508"/>
              <a:chOff x="625" y="2948"/>
              <a:chExt cx="1499" cy="508"/>
            </a:xfrm>
          </p:grpSpPr>
          <p:sp>
            <p:nvSpPr>
              <p:cNvPr id="51239" name="Text Box 13"/>
              <p:cNvSpPr txBox="1">
                <a:spLocks noChangeArrowheads="1"/>
              </p:cNvSpPr>
              <p:nvPr/>
            </p:nvSpPr>
            <p:spPr bwMode="auto">
              <a:xfrm>
                <a:off x="625" y="2948"/>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+ 12</a:t>
                </a:r>
                <a:r>
                  <a:rPr lang="en-US" altLang="en-US" i="1"/>
                  <a:t>x </a:t>
                </a:r>
                <a:r>
                  <a:rPr lang="en-US" altLang="en-US"/>
                  <a:t>+ 32</a:t>
                </a:r>
              </a:p>
            </p:txBody>
          </p:sp>
          <p:sp>
            <p:nvSpPr>
              <p:cNvPr id="51240" name="Text Box 14"/>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38" name="Line 15"/>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16" name="Text Box 16"/>
          <p:cNvSpPr txBox="1">
            <a:spLocks noChangeArrowheads="1"/>
          </p:cNvSpPr>
          <p:nvPr/>
        </p:nvSpPr>
        <p:spPr bwMode="auto">
          <a:xfrm>
            <a:off x="4724400" y="3368675"/>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4817" name="Group 17"/>
          <p:cNvGrpSpPr>
            <a:grpSpLocks/>
          </p:cNvGrpSpPr>
          <p:nvPr/>
        </p:nvGrpSpPr>
        <p:grpSpPr bwMode="auto">
          <a:xfrm>
            <a:off x="1128713" y="4114800"/>
            <a:ext cx="2416175" cy="806450"/>
            <a:chOff x="615" y="2420"/>
            <a:chExt cx="1522" cy="508"/>
          </a:xfrm>
        </p:grpSpPr>
        <p:grpSp>
          <p:nvGrpSpPr>
            <p:cNvPr id="51233" name="Group 18"/>
            <p:cNvGrpSpPr>
              <a:grpSpLocks/>
            </p:cNvGrpSpPr>
            <p:nvPr/>
          </p:nvGrpSpPr>
          <p:grpSpPr bwMode="auto">
            <a:xfrm>
              <a:off x="615" y="2420"/>
              <a:ext cx="1522" cy="508"/>
              <a:chOff x="615" y="2948"/>
              <a:chExt cx="1522" cy="508"/>
            </a:xfrm>
          </p:grpSpPr>
          <p:sp>
            <p:nvSpPr>
              <p:cNvPr id="51235" name="Text Box 19"/>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+ 8)</a:t>
                </a:r>
                <a:r>
                  <a:rPr lang="en-US" altLang="en-US"/>
                  <a:t>(</a:t>
                </a:r>
                <a:r>
                  <a:rPr lang="en-US" altLang="en-US" i="1"/>
                  <a:t>x </a:t>
                </a:r>
                <a:r>
                  <a:rPr lang="en-US" altLang="en-US"/>
                  <a:t>+ 4)</a:t>
                </a:r>
              </a:p>
            </p:txBody>
          </p:sp>
          <p:sp>
            <p:nvSpPr>
              <p:cNvPr id="51236" name="Text Box 20"/>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a:solidFill>
                      <a:srgbClr val="FF0000"/>
                    </a:solidFill>
                  </a:rPr>
                  <a:t>(</a:t>
                </a:r>
                <a:r>
                  <a:rPr lang="en-US" altLang="en-US" i="1">
                    <a:solidFill>
                      <a:srgbClr val="FF0000"/>
                    </a:solidFill>
                  </a:rPr>
                  <a:t>x</a:t>
                </a:r>
                <a:r>
                  <a:rPr lang="en-US" altLang="en-US">
                    <a:solidFill>
                      <a:srgbClr val="FF0000"/>
                    </a:solidFill>
                  </a:rPr>
                  <a:t> + 8)</a:t>
                </a:r>
              </a:p>
            </p:txBody>
          </p:sp>
        </p:grpSp>
        <p:sp>
          <p:nvSpPr>
            <p:cNvPr id="51234" name="Line 21"/>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2" name="Text Box 22"/>
          <p:cNvSpPr txBox="1">
            <a:spLocks noChangeArrowheads="1"/>
          </p:cNvSpPr>
          <p:nvPr/>
        </p:nvSpPr>
        <p:spPr bwMode="auto">
          <a:xfrm>
            <a:off x="4800600" y="4343400"/>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4823" name="Group 23"/>
          <p:cNvGrpSpPr>
            <a:grpSpLocks/>
          </p:cNvGrpSpPr>
          <p:nvPr/>
        </p:nvGrpSpPr>
        <p:grpSpPr bwMode="auto">
          <a:xfrm>
            <a:off x="1262063" y="4800600"/>
            <a:ext cx="1023937" cy="806450"/>
            <a:chOff x="1131" y="2852"/>
            <a:chExt cx="645" cy="508"/>
          </a:xfrm>
        </p:grpSpPr>
        <p:grpSp>
          <p:nvGrpSpPr>
            <p:cNvPr id="51229" name="Group 24"/>
            <p:cNvGrpSpPr>
              <a:grpSpLocks/>
            </p:cNvGrpSpPr>
            <p:nvPr/>
          </p:nvGrpSpPr>
          <p:grpSpPr bwMode="auto">
            <a:xfrm>
              <a:off x="1131" y="2852"/>
              <a:ext cx="645" cy="508"/>
              <a:chOff x="4826" y="2804"/>
              <a:chExt cx="645" cy="508"/>
            </a:xfrm>
          </p:grpSpPr>
          <p:sp>
            <p:nvSpPr>
              <p:cNvPr id="51231" name="Text Box 25"/>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51232" name="Text Box 2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8</a:t>
                </a:r>
              </a:p>
            </p:txBody>
          </p:sp>
        </p:grpSp>
        <p:sp>
          <p:nvSpPr>
            <p:cNvPr id="51230" name="Line 27"/>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8" name="Text Box 28"/>
          <p:cNvSpPr txBox="1">
            <a:spLocks noChangeArrowheads="1"/>
          </p:cNvSpPr>
          <p:nvPr/>
        </p:nvSpPr>
        <p:spPr bwMode="auto">
          <a:xfrm>
            <a:off x="4800600" y="50292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4829" name="Text Box 29"/>
          <p:cNvSpPr txBox="1">
            <a:spLocks noChangeArrowheads="1"/>
          </p:cNvSpPr>
          <p:nvPr/>
        </p:nvSpPr>
        <p:spPr bwMode="auto">
          <a:xfrm>
            <a:off x="457200" y="54038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8 and </a:t>
            </a:r>
            <a:r>
              <a:rPr lang="en-US" altLang="en-US" i="1"/>
              <a:t>x</a:t>
            </a:r>
            <a:r>
              <a:rPr lang="en-US" altLang="en-US"/>
              <a:t> = –8 because these values of </a:t>
            </a:r>
            <a:r>
              <a:rPr lang="en-US" altLang="en-US" i="1"/>
              <a:t>x</a:t>
            </a:r>
            <a:r>
              <a:rPr lang="en-US" altLang="en-US"/>
              <a:t> make the factors (</a:t>
            </a:r>
            <a:r>
              <a:rPr lang="en-US" altLang="en-US" i="1"/>
              <a:t>x</a:t>
            </a:r>
            <a:r>
              <a:rPr lang="en-US" altLang="en-US"/>
              <a:t> + 8) and (</a:t>
            </a:r>
            <a:r>
              <a:rPr lang="en-US" altLang="en-US" i="1"/>
              <a:t>x</a:t>
            </a:r>
            <a:r>
              <a:rPr lang="en-US" altLang="en-US"/>
              <a:t> – 8) equal 0.</a:t>
            </a:r>
          </a:p>
        </p:txBody>
      </p:sp>
      <p:grpSp>
        <p:nvGrpSpPr>
          <p:cNvPr id="51211" name="Group 30"/>
          <p:cNvGrpSpPr>
            <a:grpSpLocks/>
          </p:cNvGrpSpPr>
          <p:nvPr/>
        </p:nvGrpSpPr>
        <p:grpSpPr bwMode="auto">
          <a:xfrm>
            <a:off x="304800" y="1447800"/>
            <a:ext cx="8001000" cy="1187450"/>
            <a:chOff x="192" y="912"/>
            <a:chExt cx="5040" cy="748"/>
          </a:xfrm>
        </p:grpSpPr>
        <p:sp>
          <p:nvSpPr>
            <p:cNvPr id="51219" name="Text Box 31"/>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51220" name="Group 32"/>
            <p:cNvGrpSpPr>
              <a:grpSpLocks/>
            </p:cNvGrpSpPr>
            <p:nvPr/>
          </p:nvGrpSpPr>
          <p:grpSpPr bwMode="auto">
            <a:xfrm>
              <a:off x="1126" y="912"/>
              <a:ext cx="2032" cy="528"/>
              <a:chOff x="290" y="1632"/>
              <a:chExt cx="2032" cy="528"/>
            </a:xfrm>
          </p:grpSpPr>
          <p:sp>
            <p:nvSpPr>
              <p:cNvPr id="51221" name="Text Box 33"/>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51222" name="Text Box 34"/>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51223" name="Line 35"/>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4" name="Text Box 36"/>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51225" name="Group 37"/>
              <p:cNvGrpSpPr>
                <a:grpSpLocks/>
              </p:cNvGrpSpPr>
              <p:nvPr/>
            </p:nvGrpSpPr>
            <p:grpSpPr bwMode="auto">
              <a:xfrm>
                <a:off x="1584" y="1632"/>
                <a:ext cx="738" cy="528"/>
                <a:chOff x="1720" y="1632"/>
                <a:chExt cx="738" cy="528"/>
              </a:xfrm>
            </p:grpSpPr>
            <p:sp>
              <p:nvSpPr>
                <p:cNvPr id="51226" name="Text Box 38"/>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51227" name="Text Box 39"/>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51228" name="Line 40"/>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4841" name="Group 41"/>
          <p:cNvGrpSpPr>
            <a:grpSpLocks/>
          </p:cNvGrpSpPr>
          <p:nvPr/>
        </p:nvGrpSpPr>
        <p:grpSpPr bwMode="auto">
          <a:xfrm>
            <a:off x="304800" y="2667000"/>
            <a:ext cx="4191000" cy="806450"/>
            <a:chOff x="55" y="2948"/>
            <a:chExt cx="2640" cy="508"/>
          </a:xfrm>
        </p:grpSpPr>
        <p:grpSp>
          <p:nvGrpSpPr>
            <p:cNvPr id="51215" name="Group 42"/>
            <p:cNvGrpSpPr>
              <a:grpSpLocks/>
            </p:cNvGrpSpPr>
            <p:nvPr/>
          </p:nvGrpSpPr>
          <p:grpSpPr bwMode="auto">
            <a:xfrm>
              <a:off x="55" y="2948"/>
              <a:ext cx="2640" cy="508"/>
              <a:chOff x="55" y="2948"/>
              <a:chExt cx="2640" cy="508"/>
            </a:xfrm>
          </p:grpSpPr>
          <p:sp>
            <p:nvSpPr>
              <p:cNvPr id="51217" name="Text Box 43"/>
              <p:cNvSpPr txBox="1">
                <a:spLocks noChangeArrowheads="1"/>
              </p:cNvSpPr>
              <p:nvPr/>
            </p:nvSpPr>
            <p:spPr bwMode="auto">
              <a:xfrm>
                <a:off x="55" y="2948"/>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a:t>
                </a:r>
                <a:r>
                  <a:rPr lang="en-US" altLang="en-US">
                    <a:solidFill>
                      <a:srgbClr val="FF0000"/>
                    </a:solidFill>
                  </a:rPr>
                  <a:t>–</a:t>
                </a:r>
                <a:r>
                  <a:rPr lang="en-US" altLang="en-US"/>
                  <a:t> </a:t>
                </a:r>
                <a:r>
                  <a:rPr lang="en-US" altLang="en-US" i="1"/>
                  <a:t>x</a:t>
                </a:r>
                <a:r>
                  <a:rPr lang="en-US" altLang="en-US" baseline="30000"/>
                  <a:t>2 </a:t>
                </a:r>
                <a:r>
                  <a:rPr lang="en-US" altLang="en-US">
                    <a:solidFill>
                      <a:srgbClr val="FF0000"/>
                    </a:solidFill>
                  </a:rPr>
                  <a:t>+</a:t>
                </a:r>
                <a:r>
                  <a:rPr lang="en-US" altLang="en-US"/>
                  <a:t> 12</a:t>
                </a:r>
                <a:r>
                  <a:rPr lang="en-US" altLang="en-US" i="1"/>
                  <a:t>x </a:t>
                </a:r>
                <a:r>
                  <a:rPr lang="en-US" altLang="en-US">
                    <a:solidFill>
                      <a:srgbClr val="FF0000"/>
                    </a:solidFill>
                  </a:rPr>
                  <a:t>–</a:t>
                </a:r>
                <a:r>
                  <a:rPr lang="en-US" altLang="en-US"/>
                  <a:t> 32)</a:t>
                </a:r>
              </a:p>
            </p:txBody>
          </p:sp>
          <p:sp>
            <p:nvSpPr>
              <p:cNvPr id="51218" name="Text Box 44"/>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16" name="Line 45"/>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46" name="Line 46"/>
          <p:cNvSpPr>
            <a:spLocks noChangeShapeType="1"/>
          </p:cNvSpPr>
          <p:nvPr/>
        </p:nvSpPr>
        <p:spPr bwMode="auto">
          <a:xfrm flipV="1">
            <a:off x="1219200" y="42672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47" name="Line 47"/>
          <p:cNvSpPr>
            <a:spLocks noChangeShapeType="1"/>
          </p:cNvSpPr>
          <p:nvPr/>
        </p:nvSpPr>
        <p:spPr bwMode="auto">
          <a:xfrm flipV="1">
            <a:off x="2362200" y="45847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10"/>
                                        </p:tgtEl>
                                        <p:attrNameLst>
                                          <p:attrName>style.visibility</p:attrName>
                                        </p:attrNameLst>
                                      </p:cBhvr>
                                      <p:to>
                                        <p:strVal val="visible"/>
                                      </p:to>
                                    </p:set>
                                    <p:animEffect transition="in" filter="box(in)">
                                      <p:cBhvr>
                                        <p:cTn id="7" dur="500"/>
                                        <p:tgtEl>
                                          <p:spTgt spid="20481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4841"/>
                                        </p:tgtEl>
                                        <p:attrNameLst>
                                          <p:attrName>style.visibility</p:attrName>
                                        </p:attrNameLst>
                                      </p:cBhvr>
                                      <p:to>
                                        <p:strVal val="visible"/>
                                      </p:to>
                                    </p:set>
                                    <p:animEffect transition="in" filter="blinds(horizontal)">
                                      <p:cBhvr>
                                        <p:cTn id="11" dur="500"/>
                                        <p:tgtEl>
                                          <p:spTgt spid="20484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4816"/>
                                        </p:tgtEl>
                                        <p:attrNameLst>
                                          <p:attrName>style.visibility</p:attrName>
                                        </p:attrNameLst>
                                      </p:cBhvr>
                                      <p:to>
                                        <p:strVal val="visible"/>
                                      </p:to>
                                    </p:set>
                                    <p:animEffect transition="in" filter="box(in)">
                                      <p:cBhvr>
                                        <p:cTn id="16" dur="500"/>
                                        <p:tgtEl>
                                          <p:spTgt spid="204816"/>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4811"/>
                                        </p:tgtEl>
                                        <p:attrNameLst>
                                          <p:attrName>style.visibility</p:attrName>
                                        </p:attrNameLst>
                                      </p:cBhvr>
                                      <p:to>
                                        <p:strVal val="visible"/>
                                      </p:to>
                                    </p:set>
                                    <p:animEffect transition="in" filter="blinds(horizontal)">
                                      <p:cBhvr>
                                        <p:cTn id="20" dur="500"/>
                                        <p:tgtEl>
                                          <p:spTgt spid="2048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4822"/>
                                        </p:tgtEl>
                                        <p:attrNameLst>
                                          <p:attrName>style.visibility</p:attrName>
                                        </p:attrNameLst>
                                      </p:cBhvr>
                                      <p:to>
                                        <p:strVal val="visible"/>
                                      </p:to>
                                    </p:set>
                                    <p:animEffect transition="in" filter="box(in)">
                                      <p:cBhvr>
                                        <p:cTn id="25" dur="500"/>
                                        <p:tgtEl>
                                          <p:spTgt spid="204822"/>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4817"/>
                                        </p:tgtEl>
                                        <p:attrNameLst>
                                          <p:attrName>style.visibility</p:attrName>
                                        </p:attrNameLst>
                                      </p:cBhvr>
                                      <p:to>
                                        <p:strVal val="visible"/>
                                      </p:to>
                                    </p:set>
                                    <p:animEffect transition="in" filter="blinds(horizontal)">
                                      <p:cBhvr>
                                        <p:cTn id="29" dur="500"/>
                                        <p:tgtEl>
                                          <p:spTgt spid="2048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204847"/>
                                        </p:tgtEl>
                                        <p:attrNameLst>
                                          <p:attrName>style.visibility</p:attrName>
                                        </p:attrNameLst>
                                      </p:cBhvr>
                                      <p:to>
                                        <p:strVal val="visible"/>
                                      </p:to>
                                    </p:set>
                                    <p:animEffect transition="in" filter="dissolve">
                                      <p:cBhvr>
                                        <p:cTn id="34" dur="500"/>
                                        <p:tgtEl>
                                          <p:spTgt spid="204847"/>
                                        </p:tgtEl>
                                      </p:cBhvr>
                                    </p:animEffect>
                                  </p:childTnLst>
                                </p:cTn>
                              </p:par>
                              <p:par>
                                <p:cTn id="35" presetID="9" presetClass="entr" presetSubtype="0" fill="hold" nodeType="withEffect">
                                  <p:stCondLst>
                                    <p:cond delay="0"/>
                                  </p:stCondLst>
                                  <p:childTnLst>
                                    <p:set>
                                      <p:cBhvr>
                                        <p:cTn id="36" dur="1" fill="hold">
                                          <p:stCondLst>
                                            <p:cond delay="0"/>
                                          </p:stCondLst>
                                        </p:cTn>
                                        <p:tgtEl>
                                          <p:spTgt spid="204846"/>
                                        </p:tgtEl>
                                        <p:attrNameLst>
                                          <p:attrName>style.visibility</p:attrName>
                                        </p:attrNameLst>
                                      </p:cBhvr>
                                      <p:to>
                                        <p:strVal val="visible"/>
                                      </p:to>
                                    </p:set>
                                    <p:animEffect transition="in" filter="dissolve">
                                      <p:cBhvr>
                                        <p:cTn id="37" dur="500"/>
                                        <p:tgtEl>
                                          <p:spTgt spid="2048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04828"/>
                                        </p:tgtEl>
                                        <p:attrNameLst>
                                          <p:attrName>style.visibility</p:attrName>
                                        </p:attrNameLst>
                                      </p:cBhvr>
                                      <p:to>
                                        <p:strVal val="visible"/>
                                      </p:to>
                                    </p:set>
                                    <p:animEffect transition="in" filter="strips(downLeft)">
                                      <p:cBhvr>
                                        <p:cTn id="42" dur="500"/>
                                        <p:tgtEl>
                                          <p:spTgt spid="204828"/>
                                        </p:tgtEl>
                                      </p:cBhvr>
                                    </p:animEffect>
                                  </p:childTnLst>
                                </p:cTn>
                              </p:par>
                            </p:childTnLst>
                          </p:cTn>
                        </p:par>
                        <p:par>
                          <p:cTn id="43" fill="hold" nodeType="afterGroup">
                            <p:stCondLst>
                              <p:cond delay="500"/>
                            </p:stCondLst>
                            <p:childTnLst>
                              <p:par>
                                <p:cTn id="44" presetID="17" presetClass="entr" presetSubtype="10" fill="hold" nodeType="afterEffect">
                                  <p:stCondLst>
                                    <p:cond delay="0"/>
                                  </p:stCondLst>
                                  <p:childTnLst>
                                    <p:set>
                                      <p:cBhvr>
                                        <p:cTn id="45" dur="1" fill="hold">
                                          <p:stCondLst>
                                            <p:cond delay="0"/>
                                          </p:stCondLst>
                                        </p:cTn>
                                        <p:tgtEl>
                                          <p:spTgt spid="204823"/>
                                        </p:tgtEl>
                                        <p:attrNameLst>
                                          <p:attrName>style.visibility</p:attrName>
                                        </p:attrNameLst>
                                      </p:cBhvr>
                                      <p:to>
                                        <p:strVal val="visible"/>
                                      </p:to>
                                    </p:set>
                                    <p:anim calcmode="lin" valueType="num">
                                      <p:cBhvr>
                                        <p:cTn id="46" dur="500" fill="hold"/>
                                        <p:tgtEl>
                                          <p:spTgt spid="204823"/>
                                        </p:tgtEl>
                                        <p:attrNameLst>
                                          <p:attrName>ppt_w</p:attrName>
                                        </p:attrNameLst>
                                      </p:cBhvr>
                                      <p:tavLst>
                                        <p:tav tm="0">
                                          <p:val>
                                            <p:fltVal val="0"/>
                                          </p:val>
                                        </p:tav>
                                        <p:tav tm="100000">
                                          <p:val>
                                            <p:strVal val="#ppt_w"/>
                                          </p:val>
                                        </p:tav>
                                      </p:tavLst>
                                    </p:anim>
                                    <p:anim calcmode="lin" valueType="num">
                                      <p:cBhvr>
                                        <p:cTn id="47" dur="500" fill="hold"/>
                                        <p:tgtEl>
                                          <p:spTgt spid="204823"/>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204829"/>
                                        </p:tgtEl>
                                        <p:attrNameLst>
                                          <p:attrName>style.visibility</p:attrName>
                                        </p:attrNameLst>
                                      </p:cBhvr>
                                      <p:to>
                                        <p:strVal val="visible"/>
                                      </p:to>
                                    </p:set>
                                    <p:anim calcmode="lin" valueType="num">
                                      <p:cBhvr>
                                        <p:cTn id="52" dur="500" fill="hold"/>
                                        <p:tgtEl>
                                          <p:spTgt spid="204829"/>
                                        </p:tgtEl>
                                        <p:attrNameLst>
                                          <p:attrName>ppt_w</p:attrName>
                                        </p:attrNameLst>
                                      </p:cBhvr>
                                      <p:tavLst>
                                        <p:tav tm="0">
                                          <p:val>
                                            <p:fltVal val="0"/>
                                          </p:val>
                                        </p:tav>
                                        <p:tav tm="100000">
                                          <p:val>
                                            <p:strVal val="#ppt_w"/>
                                          </p:val>
                                        </p:tav>
                                      </p:tavLst>
                                    </p:anim>
                                    <p:anim calcmode="lin" valueType="num">
                                      <p:cBhvr>
                                        <p:cTn id="53" dur="500" fill="hold"/>
                                        <p:tgtEl>
                                          <p:spTgt spid="2048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0" grpId="0"/>
      <p:bldP spid="204816" grpId="0"/>
      <p:bldP spid="204822" grpId="0"/>
      <p:bldP spid="204828" grpId="0"/>
      <p:bldP spid="2048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822325" y="1066800"/>
            <a:ext cx="78644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Some rational expressions are </a:t>
            </a:r>
            <a:r>
              <a:rPr lang="en-US" altLang="en-US" i="1"/>
              <a:t>complex fractions. </a:t>
            </a:r>
            <a:r>
              <a:rPr lang="en-US" altLang="en-US"/>
              <a:t>A </a:t>
            </a:r>
            <a:r>
              <a:rPr lang="en-US" altLang="en-US" b="1" u="sng"/>
              <a:t>complex fraction</a:t>
            </a:r>
            <a:r>
              <a:rPr lang="en-US" altLang="en-US"/>
              <a:t> contains one or more fractions in its numerator, its denominator, or both. Examples of complex fractions are shown below.</a:t>
            </a:r>
          </a:p>
        </p:txBody>
      </p:sp>
      <p:pic>
        <p:nvPicPr>
          <p:cNvPr id="206853" name="Picture 5" descr="8-3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777081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54" name="Text Box 6"/>
          <p:cNvSpPr txBox="1">
            <a:spLocks noChangeArrowheads="1"/>
          </p:cNvSpPr>
          <p:nvPr/>
        </p:nvSpPr>
        <p:spPr bwMode="auto">
          <a:xfrm>
            <a:off x="822325" y="4191000"/>
            <a:ext cx="8016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Recall that the bar in a fraction represents division. Therefore, you can rewrite a complex fraction as a division problem and then simplify. You can also simplify complex fractions by using the LCD of the fractions in the numerator and denominator.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6853"/>
                                        </p:tgtEl>
                                        <p:attrNameLst>
                                          <p:attrName>style.visibility</p:attrName>
                                        </p:attrNameLst>
                                      </p:cBhvr>
                                      <p:to>
                                        <p:strVal val="visible"/>
                                      </p:to>
                                    </p:set>
                                    <p:anim calcmode="lin" valueType="num">
                                      <p:cBhvr>
                                        <p:cTn id="7" dur="1000" fill="hold"/>
                                        <p:tgtEl>
                                          <p:spTgt spid="206853"/>
                                        </p:tgtEl>
                                        <p:attrNameLst>
                                          <p:attrName>ppt_x</p:attrName>
                                        </p:attrNameLst>
                                      </p:cBhvr>
                                      <p:tavLst>
                                        <p:tav tm="0">
                                          <p:val>
                                            <p:strVal val="#ppt_x-.2"/>
                                          </p:val>
                                        </p:tav>
                                        <p:tav tm="100000">
                                          <p:val>
                                            <p:strVal val="#ppt_x"/>
                                          </p:val>
                                        </p:tav>
                                      </p:tavLst>
                                    </p:anim>
                                    <p:anim calcmode="lin" valueType="num">
                                      <p:cBhvr>
                                        <p:cTn id="8" dur="1000" fill="hold"/>
                                        <p:tgtEl>
                                          <p:spTgt spid="2068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68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06854"/>
                                        </p:tgtEl>
                                        <p:attrNameLst>
                                          <p:attrName>style.visibility</p:attrName>
                                        </p:attrNameLst>
                                      </p:cBhvr>
                                      <p:to>
                                        <p:strVal val="visible"/>
                                      </p:to>
                                    </p:set>
                                    <p:anim calcmode="lin" valueType="num">
                                      <p:cBhvr>
                                        <p:cTn id="14" dur="500" fill="hold"/>
                                        <p:tgtEl>
                                          <p:spTgt spid="206854"/>
                                        </p:tgtEl>
                                        <p:attrNameLst>
                                          <p:attrName>ppt_w</p:attrName>
                                        </p:attrNameLst>
                                      </p:cBhvr>
                                      <p:tavLst>
                                        <p:tav tm="0">
                                          <p:val>
                                            <p:fltVal val="0"/>
                                          </p:val>
                                        </p:tav>
                                        <p:tav tm="100000">
                                          <p:val>
                                            <p:strVal val="#ppt_w"/>
                                          </p:val>
                                        </p:tav>
                                      </p:tavLst>
                                    </p:anim>
                                    <p:anim calcmode="lin" valueType="num">
                                      <p:cBhvr>
                                        <p:cTn id="15" dur="500" fill="hold"/>
                                        <p:tgtEl>
                                          <p:spTgt spid="2068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5A: Simplifying Complex Fractions</a:t>
            </a:r>
          </a:p>
        </p:txBody>
      </p:sp>
      <p:sp>
        <p:nvSpPr>
          <p:cNvPr id="55299" name="Text Box 5"/>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3401" name="Text Box 41"/>
          <p:cNvSpPr txBox="1">
            <a:spLocks noChangeArrowheads="1"/>
          </p:cNvSpPr>
          <p:nvPr/>
        </p:nvSpPr>
        <p:spPr bwMode="auto">
          <a:xfrm>
            <a:off x="5562600" y="38862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5301" name="Group 120"/>
          <p:cNvGrpSpPr>
            <a:grpSpLocks/>
          </p:cNvGrpSpPr>
          <p:nvPr/>
        </p:nvGrpSpPr>
        <p:grpSpPr bwMode="auto">
          <a:xfrm>
            <a:off x="1066800" y="1981200"/>
            <a:ext cx="1295400" cy="1295400"/>
            <a:chOff x="1104" y="912"/>
            <a:chExt cx="816" cy="816"/>
          </a:xfrm>
        </p:grpSpPr>
        <p:sp>
          <p:nvSpPr>
            <p:cNvPr id="55341" name="Line 47"/>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42" name="Group 114"/>
            <p:cNvGrpSpPr>
              <a:grpSpLocks/>
            </p:cNvGrpSpPr>
            <p:nvPr/>
          </p:nvGrpSpPr>
          <p:grpSpPr bwMode="auto">
            <a:xfrm>
              <a:off x="1224" y="912"/>
              <a:ext cx="586" cy="442"/>
              <a:chOff x="1229" y="1344"/>
              <a:chExt cx="586" cy="442"/>
            </a:xfrm>
          </p:grpSpPr>
          <p:sp>
            <p:nvSpPr>
              <p:cNvPr id="55347" name="Text Box 45"/>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+ 2</a:t>
                </a:r>
              </a:p>
            </p:txBody>
          </p:sp>
          <p:sp>
            <p:nvSpPr>
              <p:cNvPr id="55348" name="Text Box 105"/>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55349" name="Line 106"/>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43" name="Group 115"/>
            <p:cNvGrpSpPr>
              <a:grpSpLocks/>
            </p:cNvGrpSpPr>
            <p:nvPr/>
          </p:nvGrpSpPr>
          <p:grpSpPr bwMode="auto">
            <a:xfrm>
              <a:off x="1235" y="1254"/>
              <a:ext cx="587" cy="474"/>
              <a:chOff x="1230" y="1312"/>
              <a:chExt cx="587" cy="474"/>
            </a:xfrm>
          </p:grpSpPr>
          <p:sp>
            <p:nvSpPr>
              <p:cNvPr id="55344" name="Text Box 116"/>
              <p:cNvSpPr txBox="1">
                <a:spLocks noChangeArrowheads="1"/>
              </p:cNvSpPr>
              <p:nvPr/>
            </p:nvSpPr>
            <p:spPr bwMode="auto">
              <a:xfrm>
                <a:off x="1230" y="1312"/>
                <a:ext cx="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r>
                  <a:rPr lang="en-US" altLang="en-US" b="1"/>
                  <a:t>–</a:t>
                </a:r>
                <a:r>
                  <a:rPr lang="en-US" altLang="en-US" sz="2000" b="1"/>
                  <a:t> 3</a:t>
                </a:r>
              </a:p>
            </p:txBody>
          </p:sp>
          <p:sp>
            <p:nvSpPr>
              <p:cNvPr id="55345" name="Text Box 117"/>
              <p:cNvSpPr txBox="1">
                <a:spLocks noChangeArrowheads="1"/>
              </p:cNvSpPr>
              <p:nvPr/>
            </p:nvSpPr>
            <p:spPr bwMode="auto">
              <a:xfrm>
                <a:off x="1231" y="1536"/>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+ 5</a:t>
                </a:r>
                <a:endParaRPr lang="en-US" altLang="en-US" sz="2000" b="1" i="1"/>
              </a:p>
            </p:txBody>
          </p:sp>
          <p:sp>
            <p:nvSpPr>
              <p:cNvPr id="55346" name="Line 118"/>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3482" name="Text Box 122"/>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3494" name="Group 134"/>
          <p:cNvGrpSpPr>
            <a:grpSpLocks/>
          </p:cNvGrpSpPr>
          <p:nvPr/>
        </p:nvGrpSpPr>
        <p:grpSpPr bwMode="auto">
          <a:xfrm>
            <a:off x="585788" y="3733800"/>
            <a:ext cx="2459037" cy="806450"/>
            <a:chOff x="369" y="2448"/>
            <a:chExt cx="1549" cy="508"/>
          </a:xfrm>
        </p:grpSpPr>
        <p:grpSp>
          <p:nvGrpSpPr>
            <p:cNvPr id="55330" name="Group 123"/>
            <p:cNvGrpSpPr>
              <a:grpSpLocks/>
            </p:cNvGrpSpPr>
            <p:nvPr/>
          </p:nvGrpSpPr>
          <p:grpSpPr bwMode="auto">
            <a:xfrm>
              <a:off x="369" y="2448"/>
              <a:ext cx="645" cy="508"/>
              <a:chOff x="1131" y="2852"/>
              <a:chExt cx="645" cy="508"/>
            </a:xfrm>
          </p:grpSpPr>
          <p:grpSp>
            <p:nvGrpSpPr>
              <p:cNvPr id="55337" name="Group 124"/>
              <p:cNvGrpSpPr>
                <a:grpSpLocks/>
              </p:cNvGrpSpPr>
              <p:nvPr/>
            </p:nvGrpSpPr>
            <p:grpSpPr bwMode="auto">
              <a:xfrm>
                <a:off x="1131" y="2852"/>
                <a:ext cx="645" cy="508"/>
                <a:chOff x="4826" y="2804"/>
                <a:chExt cx="645" cy="508"/>
              </a:xfrm>
            </p:grpSpPr>
            <p:sp>
              <p:nvSpPr>
                <p:cNvPr id="55339" name="Text Box 125"/>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40" name="Text Box 12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38" name="Line 127"/>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31" name="Group 128"/>
            <p:cNvGrpSpPr>
              <a:grpSpLocks/>
            </p:cNvGrpSpPr>
            <p:nvPr/>
          </p:nvGrpSpPr>
          <p:grpSpPr bwMode="auto">
            <a:xfrm>
              <a:off x="1273" y="2448"/>
              <a:ext cx="645" cy="508"/>
              <a:chOff x="1129" y="2852"/>
              <a:chExt cx="645" cy="508"/>
            </a:xfrm>
          </p:grpSpPr>
          <p:grpSp>
            <p:nvGrpSpPr>
              <p:cNvPr id="55333" name="Group 129"/>
              <p:cNvGrpSpPr>
                <a:grpSpLocks/>
              </p:cNvGrpSpPr>
              <p:nvPr/>
            </p:nvGrpSpPr>
            <p:grpSpPr bwMode="auto">
              <a:xfrm>
                <a:off x="1129" y="2852"/>
                <a:ext cx="645" cy="508"/>
                <a:chOff x="4824" y="2804"/>
                <a:chExt cx="645" cy="508"/>
              </a:xfrm>
            </p:grpSpPr>
            <p:sp>
              <p:nvSpPr>
                <p:cNvPr id="55335" name="Text Box 130"/>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sp>
              <p:nvSpPr>
                <p:cNvPr id="55336" name="Text Box 131"/>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 </a:t>
                  </a:r>
                  <a:r>
                    <a:rPr lang="en-US" altLang="en-US"/>
                    <a:t>5</a:t>
                  </a:r>
                </a:p>
              </p:txBody>
            </p:sp>
          </p:grpSp>
          <p:sp>
            <p:nvSpPr>
              <p:cNvPr id="55334" name="Line 132"/>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32" name="Text Box 133"/>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3495" name="Text Box 135"/>
          <p:cNvSpPr txBox="1">
            <a:spLocks noChangeArrowheads="1"/>
          </p:cNvSpPr>
          <p:nvPr/>
        </p:nvSpPr>
        <p:spPr bwMode="auto">
          <a:xfrm>
            <a:off x="5578475" y="4465638"/>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3496" name="Group 136"/>
          <p:cNvGrpSpPr>
            <a:grpSpLocks/>
          </p:cNvGrpSpPr>
          <p:nvPr/>
        </p:nvGrpSpPr>
        <p:grpSpPr bwMode="auto">
          <a:xfrm>
            <a:off x="585788" y="4527550"/>
            <a:ext cx="2462212" cy="806450"/>
            <a:chOff x="369" y="2448"/>
            <a:chExt cx="1551" cy="508"/>
          </a:xfrm>
        </p:grpSpPr>
        <p:grpSp>
          <p:nvGrpSpPr>
            <p:cNvPr id="55319" name="Group 137"/>
            <p:cNvGrpSpPr>
              <a:grpSpLocks/>
            </p:cNvGrpSpPr>
            <p:nvPr/>
          </p:nvGrpSpPr>
          <p:grpSpPr bwMode="auto">
            <a:xfrm>
              <a:off x="369" y="2448"/>
              <a:ext cx="645" cy="508"/>
              <a:chOff x="1131" y="2852"/>
              <a:chExt cx="645" cy="508"/>
            </a:xfrm>
          </p:grpSpPr>
          <p:grpSp>
            <p:nvGrpSpPr>
              <p:cNvPr id="55326" name="Group 138"/>
              <p:cNvGrpSpPr>
                <a:grpSpLocks/>
              </p:cNvGrpSpPr>
              <p:nvPr/>
            </p:nvGrpSpPr>
            <p:grpSpPr bwMode="auto">
              <a:xfrm>
                <a:off x="1131" y="2852"/>
                <a:ext cx="645" cy="508"/>
                <a:chOff x="4826" y="2804"/>
                <a:chExt cx="645" cy="508"/>
              </a:xfrm>
            </p:grpSpPr>
            <p:sp>
              <p:nvSpPr>
                <p:cNvPr id="55328" name="Text Box 139"/>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29" name="Text Box 14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27" name="Line 1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20" name="Group 142"/>
            <p:cNvGrpSpPr>
              <a:grpSpLocks/>
            </p:cNvGrpSpPr>
            <p:nvPr/>
          </p:nvGrpSpPr>
          <p:grpSpPr bwMode="auto">
            <a:xfrm>
              <a:off x="1275" y="2448"/>
              <a:ext cx="645" cy="508"/>
              <a:chOff x="1131" y="2852"/>
              <a:chExt cx="645" cy="508"/>
            </a:xfrm>
          </p:grpSpPr>
          <p:grpSp>
            <p:nvGrpSpPr>
              <p:cNvPr id="55322" name="Group 143"/>
              <p:cNvGrpSpPr>
                <a:grpSpLocks/>
              </p:cNvGrpSpPr>
              <p:nvPr/>
            </p:nvGrpSpPr>
            <p:grpSpPr bwMode="auto">
              <a:xfrm>
                <a:off x="1131" y="2852"/>
                <a:ext cx="645" cy="508"/>
                <a:chOff x="4826" y="2804"/>
                <a:chExt cx="645" cy="508"/>
              </a:xfrm>
            </p:grpSpPr>
            <p:sp>
              <p:nvSpPr>
                <p:cNvPr id="55324" name="Text Box 144"/>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a:t>
                  </a:r>
                  <a:r>
                    <a:rPr lang="en-US" altLang="en-US" i="1"/>
                    <a:t>+ </a:t>
                  </a:r>
                  <a:r>
                    <a:rPr lang="en-US" altLang="en-US"/>
                    <a:t>5</a:t>
                  </a:r>
                </a:p>
              </p:txBody>
            </p:sp>
            <p:sp>
              <p:nvSpPr>
                <p:cNvPr id="55325" name="Text Box 145"/>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3</a:t>
                  </a:r>
                </a:p>
              </p:txBody>
            </p:sp>
          </p:grpSp>
          <p:sp>
            <p:nvSpPr>
              <p:cNvPr id="55323" name="Line 14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21" name="Text Box 147"/>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143508" name="Text Box 148"/>
          <p:cNvSpPr txBox="1">
            <a:spLocks noChangeArrowheads="1"/>
          </p:cNvSpPr>
          <p:nvPr/>
        </p:nvSpPr>
        <p:spPr bwMode="auto">
          <a:xfrm>
            <a:off x="5562600" y="5562600"/>
            <a:ext cx="13112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a:t>
            </a:r>
            <a:endParaRPr lang="en-US" altLang="en-US" i="1">
              <a:latin typeface="Arial" panose="020B0604020202020204" pitchFamily="34" charset="0"/>
              <a:sym typeface="Symbol" panose="05050102010706020507" pitchFamily="18" charset="2"/>
            </a:endParaRPr>
          </a:p>
        </p:txBody>
      </p:sp>
      <p:grpSp>
        <p:nvGrpSpPr>
          <p:cNvPr id="143520" name="Group 160"/>
          <p:cNvGrpSpPr>
            <a:grpSpLocks/>
          </p:cNvGrpSpPr>
          <p:nvPr/>
        </p:nvGrpSpPr>
        <p:grpSpPr bwMode="auto">
          <a:xfrm>
            <a:off x="127000" y="5410200"/>
            <a:ext cx="5130800" cy="806450"/>
            <a:chOff x="80" y="3408"/>
            <a:chExt cx="3232" cy="508"/>
          </a:xfrm>
        </p:grpSpPr>
        <p:grpSp>
          <p:nvGrpSpPr>
            <p:cNvPr id="55308" name="Group 149"/>
            <p:cNvGrpSpPr>
              <a:grpSpLocks/>
            </p:cNvGrpSpPr>
            <p:nvPr/>
          </p:nvGrpSpPr>
          <p:grpSpPr bwMode="auto">
            <a:xfrm>
              <a:off x="1872" y="3408"/>
              <a:ext cx="1440" cy="508"/>
              <a:chOff x="624" y="2420"/>
              <a:chExt cx="1440" cy="508"/>
            </a:xfrm>
          </p:grpSpPr>
          <p:grpSp>
            <p:nvGrpSpPr>
              <p:cNvPr id="55315" name="Group 150"/>
              <p:cNvGrpSpPr>
                <a:grpSpLocks/>
              </p:cNvGrpSpPr>
              <p:nvPr/>
            </p:nvGrpSpPr>
            <p:grpSpPr bwMode="auto">
              <a:xfrm>
                <a:off x="686" y="2420"/>
                <a:ext cx="1377" cy="508"/>
                <a:chOff x="686" y="2948"/>
                <a:chExt cx="1377" cy="508"/>
              </a:xfrm>
            </p:grpSpPr>
            <p:sp>
              <p:nvSpPr>
                <p:cNvPr id="55317" name="Text Box 151"/>
                <p:cNvSpPr txBox="1">
                  <a:spLocks noChangeArrowheads="1"/>
                </p:cNvSpPr>
                <p:nvPr/>
              </p:nvSpPr>
              <p:spPr bwMode="auto">
                <a:xfrm>
                  <a:off x="686" y="2948"/>
                  <a:ext cx="13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+ 7</a:t>
                  </a:r>
                  <a:r>
                    <a:rPr lang="en-US" altLang="en-US" i="1"/>
                    <a:t>x </a:t>
                  </a:r>
                  <a:r>
                    <a:rPr lang="en-US" altLang="en-US"/>
                    <a:t>+ 10</a:t>
                  </a:r>
                </a:p>
              </p:txBody>
            </p:sp>
            <p:sp>
              <p:nvSpPr>
                <p:cNvPr id="55318" name="Text Box 152"/>
                <p:cNvSpPr txBox="1">
                  <a:spLocks noChangeArrowheads="1"/>
                </p:cNvSpPr>
                <p:nvPr/>
              </p:nvSpPr>
              <p:spPr bwMode="auto">
                <a:xfrm>
                  <a:off x="758" y="3168"/>
                  <a:ext cx="12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4</a:t>
                  </a:r>
                  <a:r>
                    <a:rPr lang="en-US" altLang="en-US" i="1"/>
                    <a:t>x </a:t>
                  </a:r>
                  <a:r>
                    <a:rPr lang="en-US" altLang="en-US"/>
                    <a:t>+ 3</a:t>
                  </a:r>
                </a:p>
              </p:txBody>
            </p:sp>
          </p:grpSp>
          <p:sp>
            <p:nvSpPr>
              <p:cNvPr id="55316" name="Line 153"/>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09" name="Group 154"/>
            <p:cNvGrpSpPr>
              <a:grpSpLocks/>
            </p:cNvGrpSpPr>
            <p:nvPr/>
          </p:nvGrpSpPr>
          <p:grpSpPr bwMode="auto">
            <a:xfrm>
              <a:off x="80" y="3408"/>
              <a:ext cx="1522" cy="508"/>
              <a:chOff x="615" y="2420"/>
              <a:chExt cx="1522" cy="508"/>
            </a:xfrm>
          </p:grpSpPr>
          <p:grpSp>
            <p:nvGrpSpPr>
              <p:cNvPr id="55311" name="Group 155"/>
              <p:cNvGrpSpPr>
                <a:grpSpLocks/>
              </p:cNvGrpSpPr>
              <p:nvPr/>
            </p:nvGrpSpPr>
            <p:grpSpPr bwMode="auto">
              <a:xfrm>
                <a:off x="615" y="2420"/>
                <a:ext cx="1522" cy="508"/>
                <a:chOff x="615" y="2948"/>
                <a:chExt cx="1522" cy="508"/>
              </a:xfrm>
            </p:grpSpPr>
            <p:sp>
              <p:nvSpPr>
                <p:cNvPr id="55313" name="Text Box 156"/>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 </a:t>
                  </a:r>
                  <a:r>
                    <a:rPr lang="en-US" altLang="en-US"/>
                    <a:t>+ 5)</a:t>
                  </a:r>
                </a:p>
              </p:txBody>
            </p:sp>
            <p:sp>
              <p:nvSpPr>
                <p:cNvPr id="55314" name="Text Box 157"/>
                <p:cNvSpPr txBox="1">
                  <a:spLocks noChangeArrowheads="1"/>
                </p:cNvSpPr>
                <p:nvPr/>
              </p:nvSpPr>
              <p:spPr bwMode="auto">
                <a:xfrm>
                  <a:off x="642" y="3168"/>
                  <a:ext cx="14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1)(</a:t>
                  </a:r>
                  <a:r>
                    <a:rPr lang="en-US" altLang="en-US" i="1"/>
                    <a:t>x</a:t>
                  </a:r>
                  <a:r>
                    <a:rPr lang="en-US" altLang="en-US"/>
                    <a:t> – 3)</a:t>
                  </a:r>
                </a:p>
              </p:txBody>
            </p:sp>
          </p:grpSp>
          <p:sp>
            <p:nvSpPr>
              <p:cNvPr id="55312" name="Line 158"/>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10" name="Text Box 159"/>
            <p:cNvSpPr txBox="1">
              <a:spLocks noChangeArrowheads="1"/>
            </p:cNvSpPr>
            <p:nvPr/>
          </p:nvSpPr>
          <p:spPr bwMode="auto">
            <a:xfrm>
              <a:off x="1574" y="3476"/>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82"/>
                                        </p:tgtEl>
                                        <p:attrNameLst>
                                          <p:attrName>style.visibility</p:attrName>
                                        </p:attrNameLst>
                                      </p:cBhvr>
                                      <p:to>
                                        <p:strVal val="visible"/>
                                      </p:to>
                                    </p:set>
                                    <p:animEffect transition="in" filter="wipe(left)">
                                      <p:cBhvr>
                                        <p:cTn id="7" dur="500"/>
                                        <p:tgtEl>
                                          <p:spTgt spid="143482"/>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3401"/>
                                        </p:tgtEl>
                                        <p:attrNameLst>
                                          <p:attrName>style.visibility</p:attrName>
                                        </p:attrNameLst>
                                      </p:cBhvr>
                                      <p:to>
                                        <p:strVal val="visible"/>
                                      </p:to>
                                    </p:set>
                                    <p:animEffect transition="in" filter="box(in)">
                                      <p:cBhvr>
                                        <p:cTn id="11" dur="500"/>
                                        <p:tgtEl>
                                          <p:spTgt spid="143401"/>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3494"/>
                                        </p:tgtEl>
                                        <p:attrNameLst>
                                          <p:attrName>style.visibility</p:attrName>
                                        </p:attrNameLst>
                                      </p:cBhvr>
                                      <p:to>
                                        <p:strVal val="visible"/>
                                      </p:to>
                                    </p:set>
                                    <p:animEffect transition="in" filter="checkerboard(across)">
                                      <p:cBhvr>
                                        <p:cTn id="15" dur="500"/>
                                        <p:tgtEl>
                                          <p:spTgt spid="14349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3495"/>
                                        </p:tgtEl>
                                        <p:attrNameLst>
                                          <p:attrName>style.visibility</p:attrName>
                                        </p:attrNameLst>
                                      </p:cBhvr>
                                      <p:to>
                                        <p:strVal val="visible"/>
                                      </p:to>
                                    </p:set>
                                    <p:animEffect transition="in" filter="box(in)">
                                      <p:cBhvr>
                                        <p:cTn id="20" dur="500"/>
                                        <p:tgtEl>
                                          <p:spTgt spid="143495"/>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3496"/>
                                        </p:tgtEl>
                                        <p:attrNameLst>
                                          <p:attrName>style.visibility</p:attrName>
                                        </p:attrNameLst>
                                      </p:cBhvr>
                                      <p:to>
                                        <p:strVal val="visible"/>
                                      </p:to>
                                    </p:set>
                                    <p:animEffect transition="in" filter="checkerboard(across)">
                                      <p:cBhvr>
                                        <p:cTn id="24" dur="500"/>
                                        <p:tgtEl>
                                          <p:spTgt spid="1434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3508"/>
                                        </p:tgtEl>
                                        <p:attrNameLst>
                                          <p:attrName>style.visibility</p:attrName>
                                        </p:attrNameLst>
                                      </p:cBhvr>
                                      <p:to>
                                        <p:strVal val="visible"/>
                                      </p:to>
                                    </p:set>
                                    <p:animEffect transition="in" filter="box(in)">
                                      <p:cBhvr>
                                        <p:cTn id="29" dur="500"/>
                                        <p:tgtEl>
                                          <p:spTgt spid="143508"/>
                                        </p:tgtEl>
                                      </p:cBhvr>
                                    </p:animEffect>
                                  </p:childTnLst>
                                </p:cTn>
                              </p:par>
                            </p:childTnLst>
                          </p:cTn>
                        </p:par>
                        <p:par>
                          <p:cTn id="30" fill="hold" nodeType="afterGroup">
                            <p:stCondLst>
                              <p:cond delay="500"/>
                            </p:stCondLst>
                            <p:childTnLst>
                              <p:par>
                                <p:cTn id="31" presetID="8" presetClass="entr" presetSubtype="16" fill="hold" nodeType="afterEffect">
                                  <p:stCondLst>
                                    <p:cond delay="0"/>
                                  </p:stCondLst>
                                  <p:childTnLst>
                                    <p:set>
                                      <p:cBhvr>
                                        <p:cTn id="32" dur="1" fill="hold">
                                          <p:stCondLst>
                                            <p:cond delay="0"/>
                                          </p:stCondLst>
                                        </p:cTn>
                                        <p:tgtEl>
                                          <p:spTgt spid="143520"/>
                                        </p:tgtEl>
                                        <p:attrNameLst>
                                          <p:attrName>style.visibility</p:attrName>
                                        </p:attrNameLst>
                                      </p:cBhvr>
                                      <p:to>
                                        <p:strVal val="visible"/>
                                      </p:to>
                                    </p:set>
                                    <p:animEffect transition="in" filter="diamond(in)">
                                      <p:cBhvr>
                                        <p:cTn id="33" dur="500"/>
                                        <p:tgtEl>
                                          <p:spTgt spid="143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1" grpId="0"/>
      <p:bldP spid="143482" grpId="0"/>
      <p:bldP spid="143495" grpId="0"/>
      <p:bldP spid="14350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209925" name="Text Box 5"/>
          <p:cNvSpPr txBox="1">
            <a:spLocks noChangeArrowheads="1"/>
          </p:cNvSpPr>
          <p:nvPr/>
        </p:nvSpPr>
        <p:spPr bwMode="auto">
          <a:xfrm>
            <a:off x="46482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7348" name="Group 6"/>
          <p:cNvGrpSpPr>
            <a:grpSpLocks/>
          </p:cNvGrpSpPr>
          <p:nvPr/>
        </p:nvGrpSpPr>
        <p:grpSpPr bwMode="auto">
          <a:xfrm>
            <a:off x="1066800" y="1981200"/>
            <a:ext cx="1295400" cy="1295400"/>
            <a:chOff x="1104" y="912"/>
            <a:chExt cx="816" cy="816"/>
          </a:xfrm>
        </p:grpSpPr>
        <p:sp>
          <p:nvSpPr>
            <p:cNvPr id="57376" name="Line 7"/>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377" name="Group 8"/>
            <p:cNvGrpSpPr>
              <a:grpSpLocks/>
            </p:cNvGrpSpPr>
            <p:nvPr/>
          </p:nvGrpSpPr>
          <p:grpSpPr bwMode="auto">
            <a:xfrm>
              <a:off x="1201" y="912"/>
              <a:ext cx="635" cy="442"/>
              <a:chOff x="1206" y="1344"/>
              <a:chExt cx="635" cy="442"/>
            </a:xfrm>
          </p:grpSpPr>
          <p:sp>
            <p:nvSpPr>
              <p:cNvPr id="57382" name="Text Box 9"/>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3" name="Text Box 10"/>
              <p:cNvSpPr txBox="1">
                <a:spLocks noChangeArrowheads="1"/>
              </p:cNvSpPr>
              <p:nvPr/>
            </p:nvSpPr>
            <p:spPr bwMode="auto">
              <a:xfrm>
                <a:off x="1206" y="1536"/>
                <a:ext cx="6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baseline="30000"/>
                  <a:t>2</a:t>
                </a:r>
                <a:r>
                  <a:rPr lang="en-US" altLang="en-US" sz="2000" b="1"/>
                  <a:t> – 1</a:t>
                </a:r>
                <a:endParaRPr lang="en-US" altLang="en-US" sz="2000" b="1" i="1"/>
              </a:p>
            </p:txBody>
          </p:sp>
          <p:sp>
            <p:nvSpPr>
              <p:cNvPr id="57384" name="Line 11"/>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78" name="Group 12"/>
            <p:cNvGrpSpPr>
              <a:grpSpLocks/>
            </p:cNvGrpSpPr>
            <p:nvPr/>
          </p:nvGrpSpPr>
          <p:grpSpPr bwMode="auto">
            <a:xfrm>
              <a:off x="1248" y="1286"/>
              <a:ext cx="561" cy="442"/>
              <a:chOff x="1243" y="1344"/>
              <a:chExt cx="561" cy="442"/>
            </a:xfrm>
          </p:grpSpPr>
          <p:sp>
            <p:nvSpPr>
              <p:cNvPr id="57379" name="Text Box 13"/>
              <p:cNvSpPr txBox="1">
                <a:spLocks noChangeArrowheads="1"/>
              </p:cNvSpPr>
              <p:nvPr/>
            </p:nvSpPr>
            <p:spPr bwMode="auto">
              <a:xfrm>
                <a:off x="1382" y="1344"/>
                <a:ext cx="2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p>
            </p:txBody>
          </p:sp>
          <p:sp>
            <p:nvSpPr>
              <p:cNvPr id="57380" name="Text Box 14"/>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1" name="Line 15"/>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9937" name="Text Box 17"/>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209938" name="Group 18"/>
          <p:cNvGrpSpPr>
            <a:grpSpLocks/>
          </p:cNvGrpSpPr>
          <p:nvPr/>
        </p:nvGrpSpPr>
        <p:grpSpPr bwMode="auto">
          <a:xfrm>
            <a:off x="546100" y="3962400"/>
            <a:ext cx="2470150" cy="806450"/>
            <a:chOff x="344" y="2448"/>
            <a:chExt cx="1556" cy="508"/>
          </a:xfrm>
        </p:grpSpPr>
        <p:grpSp>
          <p:nvGrpSpPr>
            <p:cNvPr id="57365" name="Group 19"/>
            <p:cNvGrpSpPr>
              <a:grpSpLocks/>
            </p:cNvGrpSpPr>
            <p:nvPr/>
          </p:nvGrpSpPr>
          <p:grpSpPr bwMode="auto">
            <a:xfrm>
              <a:off x="344" y="2448"/>
              <a:ext cx="691" cy="508"/>
              <a:chOff x="1106" y="2852"/>
              <a:chExt cx="691" cy="508"/>
            </a:xfrm>
          </p:grpSpPr>
          <p:grpSp>
            <p:nvGrpSpPr>
              <p:cNvPr id="57372" name="Group 20"/>
              <p:cNvGrpSpPr>
                <a:grpSpLocks/>
              </p:cNvGrpSpPr>
              <p:nvPr/>
            </p:nvGrpSpPr>
            <p:grpSpPr bwMode="auto">
              <a:xfrm>
                <a:off x="1106" y="2852"/>
                <a:ext cx="691" cy="508"/>
                <a:chOff x="4801" y="2804"/>
                <a:chExt cx="691" cy="508"/>
              </a:xfrm>
            </p:grpSpPr>
            <p:sp>
              <p:nvSpPr>
                <p:cNvPr id="57374" name="Text Box 21"/>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75" name="Text Box 22"/>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73" name="Line 23"/>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66" name="Group 24"/>
            <p:cNvGrpSpPr>
              <a:grpSpLocks/>
            </p:cNvGrpSpPr>
            <p:nvPr/>
          </p:nvGrpSpPr>
          <p:grpSpPr bwMode="auto">
            <a:xfrm>
              <a:off x="1290" y="2448"/>
              <a:ext cx="610" cy="508"/>
              <a:chOff x="1146" y="2852"/>
              <a:chExt cx="610" cy="508"/>
            </a:xfrm>
          </p:grpSpPr>
          <p:grpSp>
            <p:nvGrpSpPr>
              <p:cNvPr id="57368" name="Group 25"/>
              <p:cNvGrpSpPr>
                <a:grpSpLocks/>
              </p:cNvGrpSpPr>
              <p:nvPr/>
            </p:nvGrpSpPr>
            <p:grpSpPr bwMode="auto">
              <a:xfrm>
                <a:off x="1146" y="2852"/>
                <a:ext cx="610" cy="508"/>
                <a:chOff x="4841" y="2804"/>
                <a:chExt cx="610" cy="508"/>
              </a:xfrm>
            </p:grpSpPr>
            <p:sp>
              <p:nvSpPr>
                <p:cNvPr id="57370" name="Text Box 26"/>
                <p:cNvSpPr txBox="1">
                  <a:spLocks noChangeArrowheads="1"/>
                </p:cNvSpPr>
                <p:nvPr/>
              </p:nvSpPr>
              <p:spPr bwMode="auto">
                <a:xfrm>
                  <a:off x="5033" y="280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sp>
              <p:nvSpPr>
                <p:cNvPr id="57371" name="Text Box 27"/>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1</a:t>
                  </a:r>
                </a:p>
              </p:txBody>
            </p:sp>
          </p:grpSp>
          <p:sp>
            <p:nvSpPr>
              <p:cNvPr id="57369" name="Line 28"/>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67" name="Text Box 29"/>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209950" name="Text Box 30"/>
          <p:cNvSpPr txBox="1">
            <a:spLocks noChangeArrowheads="1"/>
          </p:cNvSpPr>
          <p:nvPr/>
        </p:nvSpPr>
        <p:spPr bwMode="auto">
          <a:xfrm>
            <a:off x="46482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209951" name="Group 31"/>
          <p:cNvGrpSpPr>
            <a:grpSpLocks/>
          </p:cNvGrpSpPr>
          <p:nvPr/>
        </p:nvGrpSpPr>
        <p:grpSpPr bwMode="auto">
          <a:xfrm>
            <a:off x="546100" y="5060950"/>
            <a:ext cx="2473325" cy="806450"/>
            <a:chOff x="344" y="2448"/>
            <a:chExt cx="1558" cy="508"/>
          </a:xfrm>
        </p:grpSpPr>
        <p:grpSp>
          <p:nvGrpSpPr>
            <p:cNvPr id="57354" name="Group 32"/>
            <p:cNvGrpSpPr>
              <a:grpSpLocks/>
            </p:cNvGrpSpPr>
            <p:nvPr/>
          </p:nvGrpSpPr>
          <p:grpSpPr bwMode="auto">
            <a:xfrm>
              <a:off x="344" y="2448"/>
              <a:ext cx="691" cy="508"/>
              <a:chOff x="1106" y="2852"/>
              <a:chExt cx="691" cy="508"/>
            </a:xfrm>
          </p:grpSpPr>
          <p:grpSp>
            <p:nvGrpSpPr>
              <p:cNvPr id="57361" name="Group 33"/>
              <p:cNvGrpSpPr>
                <a:grpSpLocks/>
              </p:cNvGrpSpPr>
              <p:nvPr/>
            </p:nvGrpSpPr>
            <p:grpSpPr bwMode="auto">
              <a:xfrm>
                <a:off x="1106" y="2852"/>
                <a:ext cx="691" cy="508"/>
                <a:chOff x="4801" y="2804"/>
                <a:chExt cx="691" cy="508"/>
              </a:xfrm>
            </p:grpSpPr>
            <p:sp>
              <p:nvSpPr>
                <p:cNvPr id="57363" name="Text Box 34"/>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4" name="Text Box 35"/>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62" name="Line 3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55" name="Group 37"/>
            <p:cNvGrpSpPr>
              <a:grpSpLocks/>
            </p:cNvGrpSpPr>
            <p:nvPr/>
          </p:nvGrpSpPr>
          <p:grpSpPr bwMode="auto">
            <a:xfrm>
              <a:off x="1292" y="2448"/>
              <a:ext cx="610" cy="508"/>
              <a:chOff x="1148" y="2852"/>
              <a:chExt cx="610" cy="508"/>
            </a:xfrm>
          </p:grpSpPr>
          <p:grpSp>
            <p:nvGrpSpPr>
              <p:cNvPr id="57357" name="Group 38"/>
              <p:cNvGrpSpPr>
                <a:grpSpLocks/>
              </p:cNvGrpSpPr>
              <p:nvPr/>
            </p:nvGrpSpPr>
            <p:grpSpPr bwMode="auto">
              <a:xfrm>
                <a:off x="1148" y="2852"/>
                <a:ext cx="610" cy="508"/>
                <a:chOff x="4843" y="2804"/>
                <a:chExt cx="610" cy="508"/>
              </a:xfrm>
            </p:grpSpPr>
            <p:sp>
              <p:nvSpPr>
                <p:cNvPr id="57359" name="Text Box 39"/>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0" name="Text Box 40"/>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7358" name="Line 4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56" name="Text Box 42"/>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5735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37"/>
                                        </p:tgtEl>
                                        <p:attrNameLst>
                                          <p:attrName>style.visibility</p:attrName>
                                        </p:attrNameLst>
                                      </p:cBhvr>
                                      <p:to>
                                        <p:strVal val="visible"/>
                                      </p:to>
                                    </p:set>
                                    <p:animEffect transition="in" filter="wipe(left)">
                                      <p:cBhvr>
                                        <p:cTn id="7" dur="500"/>
                                        <p:tgtEl>
                                          <p:spTgt spid="209937"/>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9925"/>
                                        </p:tgtEl>
                                        <p:attrNameLst>
                                          <p:attrName>style.visibility</p:attrName>
                                        </p:attrNameLst>
                                      </p:cBhvr>
                                      <p:to>
                                        <p:strVal val="visible"/>
                                      </p:to>
                                    </p:set>
                                    <p:animEffect transition="in" filter="box(in)">
                                      <p:cBhvr>
                                        <p:cTn id="11" dur="500"/>
                                        <p:tgtEl>
                                          <p:spTgt spid="209925"/>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209938"/>
                                        </p:tgtEl>
                                        <p:attrNameLst>
                                          <p:attrName>style.visibility</p:attrName>
                                        </p:attrNameLst>
                                      </p:cBhvr>
                                      <p:to>
                                        <p:strVal val="visible"/>
                                      </p:to>
                                    </p:set>
                                    <p:animEffect transition="in" filter="checkerboard(across)">
                                      <p:cBhvr>
                                        <p:cTn id="15" dur="500"/>
                                        <p:tgtEl>
                                          <p:spTgt spid="2099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09950"/>
                                        </p:tgtEl>
                                        <p:attrNameLst>
                                          <p:attrName>style.visibility</p:attrName>
                                        </p:attrNameLst>
                                      </p:cBhvr>
                                      <p:to>
                                        <p:strVal val="visible"/>
                                      </p:to>
                                    </p:set>
                                    <p:animEffect transition="in" filter="box(in)">
                                      <p:cBhvr>
                                        <p:cTn id="20" dur="500"/>
                                        <p:tgtEl>
                                          <p:spTgt spid="209950"/>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209951"/>
                                        </p:tgtEl>
                                        <p:attrNameLst>
                                          <p:attrName>style.visibility</p:attrName>
                                        </p:attrNameLst>
                                      </p:cBhvr>
                                      <p:to>
                                        <p:strVal val="visible"/>
                                      </p:to>
                                    </p:set>
                                    <p:animEffect transition="in" filter="checkerboard(across)">
                                      <p:cBhvr>
                                        <p:cTn id="24" dur="500"/>
                                        <p:tgtEl>
                                          <p:spTgt spid="209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5" grpId="0"/>
      <p:bldP spid="209937" grpId="0"/>
      <p:bldP spid="2099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980" name="Group 36"/>
          <p:cNvGrpSpPr>
            <a:grpSpLocks/>
          </p:cNvGrpSpPr>
          <p:nvPr/>
        </p:nvGrpSpPr>
        <p:grpSpPr bwMode="auto">
          <a:xfrm>
            <a:off x="2489200" y="3917950"/>
            <a:ext cx="406400" cy="806450"/>
            <a:chOff x="864" y="2304"/>
            <a:chExt cx="256" cy="508"/>
          </a:xfrm>
        </p:grpSpPr>
        <p:grpSp>
          <p:nvGrpSpPr>
            <p:cNvPr id="59415" name="Group 12"/>
            <p:cNvGrpSpPr>
              <a:grpSpLocks/>
            </p:cNvGrpSpPr>
            <p:nvPr/>
          </p:nvGrpSpPr>
          <p:grpSpPr bwMode="auto">
            <a:xfrm>
              <a:off x="876" y="2304"/>
              <a:ext cx="244" cy="508"/>
              <a:chOff x="1251" y="2948"/>
              <a:chExt cx="244" cy="508"/>
            </a:xfrm>
          </p:grpSpPr>
          <p:sp>
            <p:nvSpPr>
              <p:cNvPr id="59417" name="Text Box 13"/>
              <p:cNvSpPr txBox="1">
                <a:spLocks noChangeArrowheads="1"/>
              </p:cNvSpPr>
              <p:nvPr/>
            </p:nvSpPr>
            <p:spPr bwMode="auto">
              <a:xfrm>
                <a:off x="1257" y="2948"/>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a:t>
                </a:r>
              </a:p>
            </p:txBody>
          </p:sp>
          <p:sp>
            <p:nvSpPr>
              <p:cNvPr id="59418" name="Text Box 14"/>
              <p:cNvSpPr txBox="1">
                <a:spLocks noChangeArrowheads="1"/>
              </p:cNvSpPr>
              <p:nvPr/>
            </p:nvSpPr>
            <p:spPr bwMode="auto">
              <a:xfrm>
                <a:off x="1251" y="3168"/>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16" name="Line 15"/>
            <p:cNvSpPr>
              <a:spLocks noChangeShapeType="1"/>
            </p:cNvSpPr>
            <p:nvPr/>
          </p:nvSpPr>
          <p:spPr bwMode="auto">
            <a:xfrm>
              <a:off x="864" y="2556"/>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395" name="Text Box 17"/>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59396" name="Text Box 1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Continued </a:t>
            </a:r>
            <a:endParaRPr lang="en-US" altLang="en-US" sz="2600">
              <a:solidFill>
                <a:schemeClr val="accent2"/>
              </a:solidFill>
              <a:latin typeface="Arial MT Bl" charset="0"/>
            </a:endParaRPr>
          </a:p>
        </p:txBody>
      </p:sp>
      <p:grpSp>
        <p:nvGrpSpPr>
          <p:cNvPr id="210963" name="Group 19"/>
          <p:cNvGrpSpPr>
            <a:grpSpLocks/>
          </p:cNvGrpSpPr>
          <p:nvPr/>
        </p:nvGrpSpPr>
        <p:grpSpPr bwMode="auto">
          <a:xfrm>
            <a:off x="458788" y="2286000"/>
            <a:ext cx="3579812" cy="806450"/>
            <a:chOff x="289" y="3428"/>
            <a:chExt cx="2255" cy="508"/>
          </a:xfrm>
        </p:grpSpPr>
        <p:grpSp>
          <p:nvGrpSpPr>
            <p:cNvPr id="59404" name="Group 20"/>
            <p:cNvGrpSpPr>
              <a:grpSpLocks/>
            </p:cNvGrpSpPr>
            <p:nvPr/>
          </p:nvGrpSpPr>
          <p:grpSpPr bwMode="auto">
            <a:xfrm>
              <a:off x="289" y="3428"/>
              <a:ext cx="1487" cy="508"/>
              <a:chOff x="289" y="3428"/>
              <a:chExt cx="1487" cy="508"/>
            </a:xfrm>
          </p:grpSpPr>
          <p:grpSp>
            <p:nvGrpSpPr>
              <p:cNvPr id="59411" name="Group 21"/>
              <p:cNvGrpSpPr>
                <a:grpSpLocks/>
              </p:cNvGrpSpPr>
              <p:nvPr/>
            </p:nvGrpSpPr>
            <p:grpSpPr bwMode="auto">
              <a:xfrm>
                <a:off x="289" y="3428"/>
                <a:ext cx="1487" cy="508"/>
                <a:chOff x="4405" y="2804"/>
                <a:chExt cx="1487" cy="508"/>
              </a:xfrm>
            </p:grpSpPr>
            <p:sp>
              <p:nvSpPr>
                <p:cNvPr id="59413" name="Text Box 22"/>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4" name="Text Box 23"/>
                <p:cNvSpPr txBox="1">
                  <a:spLocks noChangeArrowheads="1"/>
                </p:cNvSpPr>
                <p:nvPr/>
              </p:nvSpPr>
              <p:spPr bwMode="auto">
                <a:xfrm>
                  <a:off x="4405"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r>
                    <a:rPr lang="en-US" altLang="en-US" i="1">
                      <a:solidFill>
                        <a:srgbClr val="FF0000"/>
                      </a:solidFill>
                    </a:rPr>
                    <a:t>x</a:t>
                  </a:r>
                  <a:r>
                    <a:rPr lang="en-US" altLang="en-US">
                      <a:solidFill>
                        <a:srgbClr val="FF0000"/>
                      </a:solidFill>
                    </a:rPr>
                    <a:t> + 1)</a:t>
                  </a:r>
                </a:p>
              </p:txBody>
            </p:sp>
          </p:grpSp>
          <p:sp>
            <p:nvSpPr>
              <p:cNvPr id="59412" name="Line 24"/>
              <p:cNvSpPr>
                <a:spLocks noChangeShapeType="1"/>
              </p:cNvSpPr>
              <p:nvPr/>
            </p:nvSpPr>
            <p:spPr bwMode="auto">
              <a:xfrm>
                <a:off x="336" y="3680"/>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9405" name="Group 25"/>
            <p:cNvGrpSpPr>
              <a:grpSpLocks/>
            </p:cNvGrpSpPr>
            <p:nvPr/>
          </p:nvGrpSpPr>
          <p:grpSpPr bwMode="auto">
            <a:xfrm>
              <a:off x="1934" y="3428"/>
              <a:ext cx="610" cy="508"/>
              <a:chOff x="1148" y="2852"/>
              <a:chExt cx="610" cy="508"/>
            </a:xfrm>
          </p:grpSpPr>
          <p:grpSp>
            <p:nvGrpSpPr>
              <p:cNvPr id="59407" name="Group 26"/>
              <p:cNvGrpSpPr>
                <a:grpSpLocks/>
              </p:cNvGrpSpPr>
              <p:nvPr/>
            </p:nvGrpSpPr>
            <p:grpSpPr bwMode="auto">
              <a:xfrm>
                <a:off x="1148" y="2852"/>
                <a:ext cx="610" cy="508"/>
                <a:chOff x="4843" y="2804"/>
                <a:chExt cx="610" cy="508"/>
              </a:xfrm>
            </p:grpSpPr>
            <p:sp>
              <p:nvSpPr>
                <p:cNvPr id="59409" name="Text Box 27"/>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0" name="Text Box 28"/>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08" name="Line 29"/>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406" name="Text Box 30"/>
            <p:cNvSpPr txBox="1">
              <a:spLocks noChangeArrowheads="1"/>
            </p:cNvSpPr>
            <p:nvPr/>
          </p:nvSpPr>
          <p:spPr bwMode="auto">
            <a:xfrm>
              <a:off x="1728" y="352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210975" name="Text Box 31"/>
          <p:cNvSpPr txBox="1">
            <a:spLocks noChangeArrowheads="1"/>
          </p:cNvSpPr>
          <p:nvPr/>
        </p:nvSpPr>
        <p:spPr bwMode="auto">
          <a:xfrm>
            <a:off x="4648200" y="40386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10976" name="Line 32"/>
          <p:cNvSpPr>
            <a:spLocks noChangeShapeType="1"/>
          </p:cNvSpPr>
          <p:nvPr/>
        </p:nvSpPr>
        <p:spPr bwMode="auto">
          <a:xfrm flipV="1">
            <a:off x="1104900" y="24828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7" name="Line 33"/>
          <p:cNvSpPr>
            <a:spLocks noChangeShapeType="1"/>
          </p:cNvSpPr>
          <p:nvPr/>
        </p:nvSpPr>
        <p:spPr bwMode="auto">
          <a:xfrm flipV="1">
            <a:off x="6096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8" name="Line 34"/>
          <p:cNvSpPr>
            <a:spLocks noChangeShapeType="1"/>
          </p:cNvSpPr>
          <p:nvPr/>
        </p:nvSpPr>
        <p:spPr bwMode="auto">
          <a:xfrm flipV="1">
            <a:off x="16637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9" name="Line 35"/>
          <p:cNvSpPr>
            <a:spLocks noChangeShapeType="1"/>
          </p:cNvSpPr>
          <p:nvPr/>
        </p:nvSpPr>
        <p:spPr bwMode="auto">
          <a:xfrm flipV="1">
            <a:off x="3098800" y="24447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93" name="Text Box 49"/>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0993"/>
                                        </p:tgtEl>
                                        <p:attrNameLst>
                                          <p:attrName>style.visibility</p:attrName>
                                        </p:attrNameLst>
                                      </p:cBhvr>
                                      <p:to>
                                        <p:strVal val="visible"/>
                                      </p:to>
                                    </p:set>
                                    <p:animEffect transition="in" filter="box(in)">
                                      <p:cBhvr>
                                        <p:cTn id="7" dur="500"/>
                                        <p:tgtEl>
                                          <p:spTgt spid="21099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10963"/>
                                        </p:tgtEl>
                                        <p:attrNameLst>
                                          <p:attrName>style.visibility</p:attrName>
                                        </p:attrNameLst>
                                      </p:cBhvr>
                                      <p:to>
                                        <p:strVal val="visible"/>
                                      </p:to>
                                    </p:set>
                                    <p:animEffect transition="in" filter="blinds(horizontal)">
                                      <p:cBhvr>
                                        <p:cTn id="11" dur="500"/>
                                        <p:tgtEl>
                                          <p:spTgt spid="2109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10977"/>
                                        </p:tgtEl>
                                        <p:attrNameLst>
                                          <p:attrName>style.visibility</p:attrName>
                                        </p:attrNameLst>
                                      </p:cBhvr>
                                      <p:to>
                                        <p:strVal val="visible"/>
                                      </p:to>
                                    </p:set>
                                    <p:animEffect transition="in" filter="dissolve">
                                      <p:cBhvr>
                                        <p:cTn id="16" dur="500"/>
                                        <p:tgtEl>
                                          <p:spTgt spid="210977"/>
                                        </p:tgtEl>
                                      </p:cBhvr>
                                    </p:animEffect>
                                  </p:childTnLst>
                                </p:cTn>
                              </p:par>
                              <p:par>
                                <p:cTn id="17" presetID="9" presetClass="entr" presetSubtype="0" fill="hold" nodeType="withEffect">
                                  <p:stCondLst>
                                    <p:cond delay="0"/>
                                  </p:stCondLst>
                                  <p:childTnLst>
                                    <p:set>
                                      <p:cBhvr>
                                        <p:cTn id="18" dur="1" fill="hold">
                                          <p:stCondLst>
                                            <p:cond delay="0"/>
                                          </p:stCondLst>
                                        </p:cTn>
                                        <p:tgtEl>
                                          <p:spTgt spid="210978"/>
                                        </p:tgtEl>
                                        <p:attrNameLst>
                                          <p:attrName>style.visibility</p:attrName>
                                        </p:attrNameLst>
                                      </p:cBhvr>
                                      <p:to>
                                        <p:strVal val="visible"/>
                                      </p:to>
                                    </p:set>
                                    <p:animEffect transition="in" filter="dissolve">
                                      <p:cBhvr>
                                        <p:cTn id="19" dur="500"/>
                                        <p:tgtEl>
                                          <p:spTgt spid="210978"/>
                                        </p:tgtEl>
                                      </p:cBhvr>
                                    </p:animEffect>
                                  </p:childTnLst>
                                </p:cTn>
                              </p:par>
                              <p:par>
                                <p:cTn id="20" presetID="9" presetClass="entr" presetSubtype="0" fill="hold" nodeType="withEffect">
                                  <p:stCondLst>
                                    <p:cond delay="0"/>
                                  </p:stCondLst>
                                  <p:childTnLst>
                                    <p:set>
                                      <p:cBhvr>
                                        <p:cTn id="21" dur="1" fill="hold">
                                          <p:stCondLst>
                                            <p:cond delay="0"/>
                                          </p:stCondLst>
                                        </p:cTn>
                                        <p:tgtEl>
                                          <p:spTgt spid="210976"/>
                                        </p:tgtEl>
                                        <p:attrNameLst>
                                          <p:attrName>style.visibility</p:attrName>
                                        </p:attrNameLst>
                                      </p:cBhvr>
                                      <p:to>
                                        <p:strVal val="visible"/>
                                      </p:to>
                                    </p:set>
                                    <p:animEffect transition="in" filter="dissolve">
                                      <p:cBhvr>
                                        <p:cTn id="22" dur="500"/>
                                        <p:tgtEl>
                                          <p:spTgt spid="210976"/>
                                        </p:tgtEl>
                                      </p:cBhvr>
                                    </p:animEffect>
                                  </p:childTnLst>
                                </p:cTn>
                              </p:par>
                              <p:par>
                                <p:cTn id="23" presetID="9" presetClass="entr" presetSubtype="0" fill="hold" nodeType="withEffect">
                                  <p:stCondLst>
                                    <p:cond delay="0"/>
                                  </p:stCondLst>
                                  <p:childTnLst>
                                    <p:set>
                                      <p:cBhvr>
                                        <p:cTn id="24" dur="1" fill="hold">
                                          <p:stCondLst>
                                            <p:cond delay="0"/>
                                          </p:stCondLst>
                                        </p:cTn>
                                        <p:tgtEl>
                                          <p:spTgt spid="210979"/>
                                        </p:tgtEl>
                                        <p:attrNameLst>
                                          <p:attrName>style.visibility</p:attrName>
                                        </p:attrNameLst>
                                      </p:cBhvr>
                                      <p:to>
                                        <p:strVal val="visible"/>
                                      </p:to>
                                    </p:set>
                                    <p:animEffect transition="in" filter="dissolve">
                                      <p:cBhvr>
                                        <p:cTn id="25" dur="500"/>
                                        <p:tgtEl>
                                          <p:spTgt spid="2109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10975"/>
                                        </p:tgtEl>
                                        <p:attrNameLst>
                                          <p:attrName>style.visibility</p:attrName>
                                        </p:attrNameLst>
                                      </p:cBhvr>
                                      <p:to>
                                        <p:strVal val="visible"/>
                                      </p:to>
                                    </p:set>
                                    <p:animEffect transition="in" filter="box(in)">
                                      <p:cBhvr>
                                        <p:cTn id="30" dur="500"/>
                                        <p:tgtEl>
                                          <p:spTgt spid="210975"/>
                                        </p:tgtEl>
                                      </p:cBhvr>
                                    </p:animEffect>
                                  </p:childTnLst>
                                </p:cTn>
                              </p:par>
                            </p:childTnLst>
                          </p:cTn>
                        </p:par>
                        <p:par>
                          <p:cTn id="31" fill="hold" nodeType="afterGroup">
                            <p:stCondLst>
                              <p:cond delay="500"/>
                            </p:stCondLst>
                            <p:childTnLst>
                              <p:par>
                                <p:cTn id="32" presetID="3" presetClass="entr" presetSubtype="10" fill="hold" nodeType="afterEffect">
                                  <p:stCondLst>
                                    <p:cond delay="0"/>
                                  </p:stCondLst>
                                  <p:childTnLst>
                                    <p:set>
                                      <p:cBhvr>
                                        <p:cTn id="33" dur="1" fill="hold">
                                          <p:stCondLst>
                                            <p:cond delay="0"/>
                                          </p:stCondLst>
                                        </p:cTn>
                                        <p:tgtEl>
                                          <p:spTgt spid="210980"/>
                                        </p:tgtEl>
                                        <p:attrNameLst>
                                          <p:attrName>style.visibility</p:attrName>
                                        </p:attrNameLst>
                                      </p:cBhvr>
                                      <p:to>
                                        <p:strVal val="visible"/>
                                      </p:to>
                                    </p:set>
                                    <p:animEffect transition="in" filter="blinds(horizontal)">
                                      <p:cBhvr>
                                        <p:cTn id="34" dur="500"/>
                                        <p:tgtEl>
                                          <p:spTgt spid="21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75" grpId="0"/>
      <p:bldP spid="21099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7"/>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a:t>
            </a:r>
            <a:endParaRPr lang="en-US" altLang="en-US" sz="2600">
              <a:solidFill>
                <a:schemeClr val="accent2"/>
              </a:solidFill>
              <a:latin typeface="Arial MT Bl" charset="0"/>
            </a:endParaRPr>
          </a:p>
        </p:txBody>
      </p:sp>
      <p:sp>
        <p:nvSpPr>
          <p:cNvPr id="61443" name="Text Box 63"/>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5472" name="Text Box 64"/>
          <p:cNvSpPr txBox="1">
            <a:spLocks noChangeArrowheads="1"/>
          </p:cNvSpPr>
          <p:nvPr/>
        </p:nvSpPr>
        <p:spPr bwMode="auto">
          <a:xfrm>
            <a:off x="54864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61445" name="Group 65"/>
          <p:cNvGrpSpPr>
            <a:grpSpLocks/>
          </p:cNvGrpSpPr>
          <p:nvPr/>
        </p:nvGrpSpPr>
        <p:grpSpPr bwMode="auto">
          <a:xfrm>
            <a:off x="1066800" y="1981200"/>
            <a:ext cx="1295400" cy="1295400"/>
            <a:chOff x="1104" y="912"/>
            <a:chExt cx="816" cy="816"/>
          </a:xfrm>
        </p:grpSpPr>
        <p:sp>
          <p:nvSpPr>
            <p:cNvPr id="61472" name="Line 66"/>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473" name="Group 67"/>
            <p:cNvGrpSpPr>
              <a:grpSpLocks/>
            </p:cNvGrpSpPr>
            <p:nvPr/>
          </p:nvGrpSpPr>
          <p:grpSpPr bwMode="auto">
            <a:xfrm>
              <a:off x="1238" y="912"/>
              <a:ext cx="561" cy="442"/>
              <a:chOff x="1243" y="1344"/>
              <a:chExt cx="561" cy="442"/>
            </a:xfrm>
          </p:grpSpPr>
          <p:sp>
            <p:nvSpPr>
              <p:cNvPr id="61478" name="Text Box 68"/>
              <p:cNvSpPr txBox="1">
                <a:spLocks noChangeArrowheads="1"/>
              </p:cNvSpPr>
              <p:nvPr/>
            </p:nvSpPr>
            <p:spPr bwMode="auto">
              <a:xfrm>
                <a:off x="1350" y="1344"/>
                <a:ext cx="3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20</a:t>
                </a:r>
              </a:p>
            </p:txBody>
          </p:sp>
          <p:sp>
            <p:nvSpPr>
              <p:cNvPr id="61479" name="Text Box 69"/>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61480" name="Line 70"/>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74" name="Group 71"/>
            <p:cNvGrpSpPr>
              <a:grpSpLocks/>
            </p:cNvGrpSpPr>
            <p:nvPr/>
          </p:nvGrpSpPr>
          <p:grpSpPr bwMode="auto">
            <a:xfrm>
              <a:off x="1191" y="1286"/>
              <a:ext cx="675" cy="442"/>
              <a:chOff x="1186" y="1344"/>
              <a:chExt cx="675" cy="442"/>
            </a:xfrm>
          </p:grpSpPr>
          <p:sp>
            <p:nvSpPr>
              <p:cNvPr id="61475" name="Text Box 72"/>
              <p:cNvSpPr txBox="1">
                <a:spLocks noChangeArrowheads="1"/>
              </p:cNvSpPr>
              <p:nvPr/>
            </p:nvSpPr>
            <p:spPr bwMode="auto">
              <a:xfrm>
                <a:off x="1406" y="1344"/>
                <a:ext cx="2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6</a:t>
                </a:r>
              </a:p>
            </p:txBody>
          </p:sp>
          <p:sp>
            <p:nvSpPr>
              <p:cNvPr id="61476" name="Text Box 73"/>
              <p:cNvSpPr txBox="1">
                <a:spLocks noChangeArrowheads="1"/>
              </p:cNvSpPr>
              <p:nvPr/>
            </p:nvSpPr>
            <p:spPr bwMode="auto">
              <a:xfrm>
                <a:off x="1186" y="1536"/>
                <a:ext cx="67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3</a:t>
                </a:r>
                <a:r>
                  <a:rPr lang="en-US" altLang="en-US" sz="2000" b="1" i="1"/>
                  <a:t>x</a:t>
                </a:r>
                <a:r>
                  <a:rPr lang="en-US" altLang="en-US" sz="2000" b="1"/>
                  <a:t> – 3</a:t>
                </a:r>
              </a:p>
            </p:txBody>
          </p:sp>
          <p:sp>
            <p:nvSpPr>
              <p:cNvPr id="61477" name="Line 74"/>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5483" name="Text Box 75"/>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5484" name="Group 76"/>
          <p:cNvGrpSpPr>
            <a:grpSpLocks/>
          </p:cNvGrpSpPr>
          <p:nvPr/>
        </p:nvGrpSpPr>
        <p:grpSpPr bwMode="auto">
          <a:xfrm>
            <a:off x="609600" y="3962400"/>
            <a:ext cx="2503488" cy="806450"/>
            <a:chOff x="384" y="2448"/>
            <a:chExt cx="1577" cy="508"/>
          </a:xfrm>
        </p:grpSpPr>
        <p:grpSp>
          <p:nvGrpSpPr>
            <p:cNvPr id="61461" name="Group 77"/>
            <p:cNvGrpSpPr>
              <a:grpSpLocks/>
            </p:cNvGrpSpPr>
            <p:nvPr/>
          </p:nvGrpSpPr>
          <p:grpSpPr bwMode="auto">
            <a:xfrm>
              <a:off x="384" y="2448"/>
              <a:ext cx="610" cy="508"/>
              <a:chOff x="1146" y="2852"/>
              <a:chExt cx="610" cy="508"/>
            </a:xfrm>
          </p:grpSpPr>
          <p:grpSp>
            <p:nvGrpSpPr>
              <p:cNvPr id="61468" name="Group 78"/>
              <p:cNvGrpSpPr>
                <a:grpSpLocks/>
              </p:cNvGrpSpPr>
              <p:nvPr/>
            </p:nvGrpSpPr>
            <p:grpSpPr bwMode="auto">
              <a:xfrm>
                <a:off x="1146" y="2852"/>
                <a:ext cx="610" cy="508"/>
                <a:chOff x="4841" y="2804"/>
                <a:chExt cx="610" cy="508"/>
              </a:xfrm>
            </p:grpSpPr>
            <p:sp>
              <p:nvSpPr>
                <p:cNvPr id="61470" name="Text Box 79"/>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71" name="Text Box 80"/>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69" name="Line 81"/>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62" name="Group 82"/>
            <p:cNvGrpSpPr>
              <a:grpSpLocks/>
            </p:cNvGrpSpPr>
            <p:nvPr/>
          </p:nvGrpSpPr>
          <p:grpSpPr bwMode="auto">
            <a:xfrm>
              <a:off x="1229" y="2448"/>
              <a:ext cx="732" cy="508"/>
              <a:chOff x="1085" y="2852"/>
              <a:chExt cx="732" cy="508"/>
            </a:xfrm>
          </p:grpSpPr>
          <p:grpSp>
            <p:nvGrpSpPr>
              <p:cNvPr id="61464" name="Group 83"/>
              <p:cNvGrpSpPr>
                <a:grpSpLocks/>
              </p:cNvGrpSpPr>
              <p:nvPr/>
            </p:nvGrpSpPr>
            <p:grpSpPr bwMode="auto">
              <a:xfrm>
                <a:off x="1085" y="2852"/>
                <a:ext cx="732" cy="508"/>
                <a:chOff x="4780" y="2804"/>
                <a:chExt cx="732" cy="508"/>
              </a:xfrm>
            </p:grpSpPr>
            <p:sp>
              <p:nvSpPr>
                <p:cNvPr id="61466" name="Text Box 84"/>
                <p:cNvSpPr txBox="1">
                  <a:spLocks noChangeArrowheads="1"/>
                </p:cNvSpPr>
                <p:nvPr/>
              </p:nvSpPr>
              <p:spPr bwMode="auto">
                <a:xfrm>
                  <a:off x="5029"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sp>
              <p:nvSpPr>
                <p:cNvPr id="61467" name="Text Box 85"/>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3</a:t>
                  </a:r>
                </a:p>
              </p:txBody>
            </p:sp>
          </p:grpSp>
          <p:sp>
            <p:nvSpPr>
              <p:cNvPr id="61465" name="Line 86"/>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63" name="Text Box 87"/>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5496" name="Text Box 88"/>
          <p:cNvSpPr txBox="1">
            <a:spLocks noChangeArrowheads="1"/>
          </p:cNvSpPr>
          <p:nvPr/>
        </p:nvSpPr>
        <p:spPr bwMode="auto">
          <a:xfrm>
            <a:off x="54864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5497" name="Group 89"/>
          <p:cNvGrpSpPr>
            <a:grpSpLocks/>
          </p:cNvGrpSpPr>
          <p:nvPr/>
        </p:nvGrpSpPr>
        <p:grpSpPr bwMode="auto">
          <a:xfrm>
            <a:off x="609600" y="5060950"/>
            <a:ext cx="2506663" cy="806450"/>
            <a:chOff x="384" y="2448"/>
            <a:chExt cx="1579" cy="508"/>
          </a:xfrm>
        </p:grpSpPr>
        <p:grpSp>
          <p:nvGrpSpPr>
            <p:cNvPr id="61450" name="Group 90"/>
            <p:cNvGrpSpPr>
              <a:grpSpLocks/>
            </p:cNvGrpSpPr>
            <p:nvPr/>
          </p:nvGrpSpPr>
          <p:grpSpPr bwMode="auto">
            <a:xfrm>
              <a:off x="384" y="2448"/>
              <a:ext cx="610" cy="508"/>
              <a:chOff x="1146" y="2852"/>
              <a:chExt cx="610" cy="508"/>
            </a:xfrm>
          </p:grpSpPr>
          <p:grpSp>
            <p:nvGrpSpPr>
              <p:cNvPr id="61457" name="Group 91"/>
              <p:cNvGrpSpPr>
                <a:grpSpLocks/>
              </p:cNvGrpSpPr>
              <p:nvPr/>
            </p:nvGrpSpPr>
            <p:grpSpPr bwMode="auto">
              <a:xfrm>
                <a:off x="1146" y="2852"/>
                <a:ext cx="610" cy="508"/>
                <a:chOff x="4841" y="2804"/>
                <a:chExt cx="610" cy="508"/>
              </a:xfrm>
            </p:grpSpPr>
            <p:sp>
              <p:nvSpPr>
                <p:cNvPr id="61459" name="Text Box 92"/>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60" name="Text Box 93"/>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58" name="Line 94"/>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51" name="Group 95"/>
            <p:cNvGrpSpPr>
              <a:grpSpLocks/>
            </p:cNvGrpSpPr>
            <p:nvPr/>
          </p:nvGrpSpPr>
          <p:grpSpPr bwMode="auto">
            <a:xfrm>
              <a:off x="1231" y="2448"/>
              <a:ext cx="732" cy="508"/>
              <a:chOff x="1087" y="2852"/>
              <a:chExt cx="732" cy="508"/>
            </a:xfrm>
          </p:grpSpPr>
          <p:grpSp>
            <p:nvGrpSpPr>
              <p:cNvPr id="61453" name="Group 96"/>
              <p:cNvGrpSpPr>
                <a:grpSpLocks/>
              </p:cNvGrpSpPr>
              <p:nvPr/>
            </p:nvGrpSpPr>
            <p:grpSpPr bwMode="auto">
              <a:xfrm>
                <a:off x="1087" y="2852"/>
                <a:ext cx="732" cy="508"/>
                <a:chOff x="4782" y="2804"/>
                <a:chExt cx="732" cy="508"/>
              </a:xfrm>
            </p:grpSpPr>
            <p:sp>
              <p:nvSpPr>
                <p:cNvPr id="61455" name="Text Box 97"/>
                <p:cNvSpPr txBox="1">
                  <a:spLocks noChangeArrowheads="1"/>
                </p:cNvSpPr>
                <p:nvPr/>
              </p:nvSpPr>
              <p:spPr bwMode="auto">
                <a:xfrm>
                  <a:off x="4782"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3</a:t>
                  </a:r>
                </a:p>
              </p:txBody>
            </p:sp>
            <p:sp>
              <p:nvSpPr>
                <p:cNvPr id="61456" name="Text Box 98"/>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grpSp>
          <p:sp>
            <p:nvSpPr>
              <p:cNvPr id="61454" name="Line 99"/>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52" name="Text Box 100"/>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83"/>
                                        </p:tgtEl>
                                        <p:attrNameLst>
                                          <p:attrName>style.visibility</p:attrName>
                                        </p:attrNameLst>
                                      </p:cBhvr>
                                      <p:to>
                                        <p:strVal val="visible"/>
                                      </p:to>
                                    </p:set>
                                    <p:animEffect transition="in" filter="wipe(left)">
                                      <p:cBhvr>
                                        <p:cTn id="7" dur="500"/>
                                        <p:tgtEl>
                                          <p:spTgt spid="14548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5472"/>
                                        </p:tgtEl>
                                        <p:attrNameLst>
                                          <p:attrName>style.visibility</p:attrName>
                                        </p:attrNameLst>
                                      </p:cBhvr>
                                      <p:to>
                                        <p:strVal val="visible"/>
                                      </p:to>
                                    </p:set>
                                    <p:animEffect transition="in" filter="box(in)">
                                      <p:cBhvr>
                                        <p:cTn id="11" dur="500"/>
                                        <p:tgtEl>
                                          <p:spTgt spid="145472"/>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5484"/>
                                        </p:tgtEl>
                                        <p:attrNameLst>
                                          <p:attrName>style.visibility</p:attrName>
                                        </p:attrNameLst>
                                      </p:cBhvr>
                                      <p:to>
                                        <p:strVal val="visible"/>
                                      </p:to>
                                    </p:set>
                                    <p:animEffect transition="in" filter="checkerboard(across)">
                                      <p:cBhvr>
                                        <p:cTn id="15" dur="500"/>
                                        <p:tgtEl>
                                          <p:spTgt spid="1454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5496"/>
                                        </p:tgtEl>
                                        <p:attrNameLst>
                                          <p:attrName>style.visibility</p:attrName>
                                        </p:attrNameLst>
                                      </p:cBhvr>
                                      <p:to>
                                        <p:strVal val="visible"/>
                                      </p:to>
                                    </p:set>
                                    <p:animEffect transition="in" filter="box(in)">
                                      <p:cBhvr>
                                        <p:cTn id="20" dur="500"/>
                                        <p:tgtEl>
                                          <p:spTgt spid="145496"/>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5497"/>
                                        </p:tgtEl>
                                        <p:attrNameLst>
                                          <p:attrName>style.visibility</p:attrName>
                                        </p:attrNameLst>
                                      </p:cBhvr>
                                      <p:to>
                                        <p:strVal val="visible"/>
                                      </p:to>
                                    </p:set>
                                    <p:animEffect transition="in" filter="checkerboard(across)">
                                      <p:cBhvr>
                                        <p:cTn id="24" dur="500"/>
                                        <p:tgtEl>
                                          <p:spTgt spid="145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72" grpId="0"/>
      <p:bldP spid="145483" grpId="0"/>
      <p:bldP spid="1454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Continued</a:t>
            </a:r>
            <a:endParaRPr lang="en-US" altLang="en-US" sz="2600">
              <a:solidFill>
                <a:schemeClr val="accent2"/>
              </a:solidFill>
              <a:latin typeface="Arial MT Bl" charset="0"/>
            </a:endParaRPr>
          </a:p>
        </p:txBody>
      </p:sp>
      <p:sp>
        <p:nvSpPr>
          <p:cNvPr id="63491" name="Text Box 58"/>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6503" name="Text Box 71"/>
          <p:cNvSpPr txBox="1">
            <a:spLocks noChangeArrowheads="1"/>
          </p:cNvSpPr>
          <p:nvPr/>
        </p:nvSpPr>
        <p:spPr bwMode="auto">
          <a:xfrm>
            <a:off x="4648200" y="37719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grpSp>
        <p:nvGrpSpPr>
          <p:cNvPr id="146525" name="Group 93"/>
          <p:cNvGrpSpPr>
            <a:grpSpLocks/>
          </p:cNvGrpSpPr>
          <p:nvPr/>
        </p:nvGrpSpPr>
        <p:grpSpPr bwMode="auto">
          <a:xfrm>
            <a:off x="1295400" y="2286000"/>
            <a:ext cx="2743200" cy="806450"/>
            <a:chOff x="816" y="1440"/>
            <a:chExt cx="1728" cy="508"/>
          </a:xfrm>
        </p:grpSpPr>
        <p:grpSp>
          <p:nvGrpSpPr>
            <p:cNvPr id="63501" name="Group 74"/>
            <p:cNvGrpSpPr>
              <a:grpSpLocks/>
            </p:cNvGrpSpPr>
            <p:nvPr/>
          </p:nvGrpSpPr>
          <p:grpSpPr bwMode="auto">
            <a:xfrm>
              <a:off x="821" y="1440"/>
              <a:ext cx="610" cy="508"/>
              <a:chOff x="4841" y="2804"/>
              <a:chExt cx="610" cy="508"/>
            </a:xfrm>
          </p:grpSpPr>
          <p:sp>
            <p:nvSpPr>
              <p:cNvPr id="63510" name="Text Box 75"/>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20</a:t>
                </a:r>
              </a:p>
            </p:txBody>
          </p:sp>
          <p:sp>
            <p:nvSpPr>
              <p:cNvPr id="63511" name="Text Box 76"/>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grpSp>
          <p:nvGrpSpPr>
            <p:cNvPr id="63502" name="Group 91"/>
            <p:cNvGrpSpPr>
              <a:grpSpLocks/>
            </p:cNvGrpSpPr>
            <p:nvPr/>
          </p:nvGrpSpPr>
          <p:grpSpPr bwMode="auto">
            <a:xfrm>
              <a:off x="816" y="1440"/>
              <a:ext cx="1728" cy="508"/>
              <a:chOff x="816" y="1440"/>
              <a:chExt cx="1728" cy="508"/>
            </a:xfrm>
          </p:grpSpPr>
          <p:sp>
            <p:nvSpPr>
              <p:cNvPr id="63503" name="Line 77"/>
              <p:cNvSpPr>
                <a:spLocks noChangeShapeType="1"/>
              </p:cNvSpPr>
              <p:nvPr/>
            </p:nvSpPr>
            <p:spPr bwMode="auto">
              <a:xfrm>
                <a:off x="816" y="1692"/>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04" name="Group 90"/>
              <p:cNvGrpSpPr>
                <a:grpSpLocks/>
              </p:cNvGrpSpPr>
              <p:nvPr/>
            </p:nvGrpSpPr>
            <p:grpSpPr bwMode="auto">
              <a:xfrm>
                <a:off x="1638" y="1440"/>
                <a:ext cx="906" cy="508"/>
                <a:chOff x="1638" y="1440"/>
                <a:chExt cx="906" cy="508"/>
              </a:xfrm>
            </p:grpSpPr>
            <p:grpSp>
              <p:nvGrpSpPr>
                <p:cNvPr id="63506" name="Group 79"/>
                <p:cNvGrpSpPr>
                  <a:grpSpLocks/>
                </p:cNvGrpSpPr>
                <p:nvPr/>
              </p:nvGrpSpPr>
              <p:grpSpPr bwMode="auto">
                <a:xfrm>
                  <a:off x="1638" y="1440"/>
                  <a:ext cx="906" cy="508"/>
                  <a:chOff x="4696" y="2804"/>
                  <a:chExt cx="906" cy="508"/>
                </a:xfrm>
              </p:grpSpPr>
              <p:sp>
                <p:nvSpPr>
                  <p:cNvPr id="63508" name="Text Box 80"/>
                  <p:cNvSpPr txBox="1">
                    <a:spLocks noChangeArrowheads="1"/>
                  </p:cNvSpPr>
                  <p:nvPr/>
                </p:nvSpPr>
                <p:spPr bwMode="auto">
                  <a:xfrm>
                    <a:off x="4696"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3</a:t>
                    </a:r>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63509" name="Text Box 81"/>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6</a:t>
                    </a:r>
                  </a:p>
                </p:txBody>
              </p:sp>
            </p:grpSp>
            <p:sp>
              <p:nvSpPr>
                <p:cNvPr id="63507" name="Line 82"/>
                <p:cNvSpPr>
                  <a:spLocks noChangeShapeType="1"/>
                </p:cNvSpPr>
                <p:nvPr/>
              </p:nvSpPr>
              <p:spPr bwMode="auto">
                <a:xfrm>
                  <a:off x="1680" y="1692"/>
                  <a:ext cx="8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505" name="Text Box 83"/>
              <p:cNvSpPr txBox="1">
                <a:spLocks noChangeArrowheads="1"/>
              </p:cNvSpPr>
              <p:nvPr/>
            </p:nvSpPr>
            <p:spPr bwMode="auto">
              <a:xfrm>
                <a:off x="1440" y="1538"/>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grpSp>
      <p:sp>
        <p:nvSpPr>
          <p:cNvPr id="146516" name="Text Box 84"/>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46517" name="Line 85"/>
          <p:cNvSpPr>
            <a:spLocks noChangeShapeType="1"/>
          </p:cNvSpPr>
          <p:nvPr/>
        </p:nvSpPr>
        <p:spPr bwMode="auto">
          <a:xfrm flipV="1">
            <a:off x="1295400" y="2819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8" name="Line 86"/>
          <p:cNvSpPr>
            <a:spLocks noChangeShapeType="1"/>
          </p:cNvSpPr>
          <p:nvPr/>
        </p:nvSpPr>
        <p:spPr bwMode="auto">
          <a:xfrm flipV="1">
            <a:off x="2963863" y="2438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9" name="Line 87"/>
          <p:cNvSpPr>
            <a:spLocks noChangeShapeType="1"/>
          </p:cNvSpPr>
          <p:nvPr/>
        </p:nvSpPr>
        <p:spPr bwMode="auto">
          <a:xfrm flipV="1">
            <a:off x="1600200" y="2438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0" name="Line 88"/>
          <p:cNvSpPr>
            <a:spLocks noChangeShapeType="1"/>
          </p:cNvSpPr>
          <p:nvPr/>
        </p:nvSpPr>
        <p:spPr bwMode="auto">
          <a:xfrm flipV="1">
            <a:off x="2659063" y="2362200"/>
            <a:ext cx="304800" cy="2286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1" name="Line 89"/>
          <p:cNvSpPr>
            <a:spLocks noChangeShapeType="1"/>
          </p:cNvSpPr>
          <p:nvPr/>
        </p:nvSpPr>
        <p:spPr bwMode="auto">
          <a:xfrm flipV="1">
            <a:off x="3040063" y="2819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4" name="Text Box 92"/>
          <p:cNvSpPr txBox="1">
            <a:spLocks noChangeArrowheads="1"/>
          </p:cNvSpPr>
          <p:nvPr/>
        </p:nvSpPr>
        <p:spPr bwMode="auto">
          <a:xfrm>
            <a:off x="2247900" y="3810000"/>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46516"/>
                                        </p:tgtEl>
                                        <p:attrNameLst>
                                          <p:attrName>style.visibility</p:attrName>
                                        </p:attrNameLst>
                                      </p:cBhvr>
                                      <p:to>
                                        <p:strVal val="visible"/>
                                      </p:to>
                                    </p:set>
                                    <p:animEffect transition="in" filter="box(in)">
                                      <p:cBhvr>
                                        <p:cTn id="7" dur="500"/>
                                        <p:tgtEl>
                                          <p:spTgt spid="146516"/>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46525"/>
                                        </p:tgtEl>
                                        <p:attrNameLst>
                                          <p:attrName>style.visibility</p:attrName>
                                        </p:attrNameLst>
                                      </p:cBhvr>
                                      <p:to>
                                        <p:strVal val="visible"/>
                                      </p:to>
                                    </p:set>
                                    <p:anim calcmode="lin" valueType="num">
                                      <p:cBhvr>
                                        <p:cTn id="11" dur="1000" fill="hold"/>
                                        <p:tgtEl>
                                          <p:spTgt spid="146525"/>
                                        </p:tgtEl>
                                        <p:attrNameLst>
                                          <p:attrName>ppt_x</p:attrName>
                                        </p:attrNameLst>
                                      </p:cBhvr>
                                      <p:tavLst>
                                        <p:tav tm="0">
                                          <p:val>
                                            <p:strVal val="#ppt_x-.2"/>
                                          </p:val>
                                        </p:tav>
                                        <p:tav tm="100000">
                                          <p:val>
                                            <p:strVal val="#ppt_x"/>
                                          </p:val>
                                        </p:tav>
                                      </p:tavLst>
                                    </p:anim>
                                    <p:anim calcmode="lin" valueType="num">
                                      <p:cBhvr>
                                        <p:cTn id="12" dur="1000" fill="hold"/>
                                        <p:tgtEl>
                                          <p:spTgt spid="14652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46525"/>
                                        </p:tgtEl>
                                      </p:cBhvr>
                                    </p:animEffect>
                                  </p:childTnLst>
                                </p:cTn>
                              </p:par>
                            </p:childTnLst>
                          </p:cTn>
                        </p:par>
                        <p:par>
                          <p:cTn id="14" fill="hold" nodeType="afterGroup">
                            <p:stCondLst>
                              <p:cond delay="1500"/>
                            </p:stCondLst>
                            <p:childTnLst>
                              <p:par>
                                <p:cTn id="15" presetID="9" presetClass="entr" presetSubtype="0" fill="hold" nodeType="afterEffect">
                                  <p:stCondLst>
                                    <p:cond delay="0"/>
                                  </p:stCondLst>
                                  <p:childTnLst>
                                    <p:set>
                                      <p:cBhvr>
                                        <p:cTn id="16" dur="1" fill="hold">
                                          <p:stCondLst>
                                            <p:cond delay="0"/>
                                          </p:stCondLst>
                                        </p:cTn>
                                        <p:tgtEl>
                                          <p:spTgt spid="146517"/>
                                        </p:tgtEl>
                                        <p:attrNameLst>
                                          <p:attrName>style.visibility</p:attrName>
                                        </p:attrNameLst>
                                      </p:cBhvr>
                                      <p:to>
                                        <p:strVal val="visible"/>
                                      </p:to>
                                    </p:set>
                                    <p:animEffect transition="in" filter="dissolve">
                                      <p:cBhvr>
                                        <p:cTn id="17" dur="500"/>
                                        <p:tgtEl>
                                          <p:spTgt spid="146517"/>
                                        </p:tgtEl>
                                      </p:cBhvr>
                                    </p:animEffect>
                                  </p:childTnLst>
                                </p:cTn>
                              </p:par>
                            </p:childTnLst>
                          </p:cTn>
                        </p:par>
                        <p:par>
                          <p:cTn id="18" fill="hold" nodeType="afterGroup">
                            <p:stCondLst>
                              <p:cond delay="2000"/>
                            </p:stCondLst>
                            <p:childTnLst>
                              <p:par>
                                <p:cTn id="19" presetID="9" presetClass="entr" presetSubtype="0" fill="hold" nodeType="afterEffect">
                                  <p:stCondLst>
                                    <p:cond delay="0"/>
                                  </p:stCondLst>
                                  <p:childTnLst>
                                    <p:set>
                                      <p:cBhvr>
                                        <p:cTn id="20" dur="1" fill="hold">
                                          <p:stCondLst>
                                            <p:cond delay="0"/>
                                          </p:stCondLst>
                                        </p:cTn>
                                        <p:tgtEl>
                                          <p:spTgt spid="146518"/>
                                        </p:tgtEl>
                                        <p:attrNameLst>
                                          <p:attrName>style.visibility</p:attrName>
                                        </p:attrNameLst>
                                      </p:cBhvr>
                                      <p:to>
                                        <p:strVal val="visible"/>
                                      </p:to>
                                    </p:set>
                                    <p:animEffect transition="in" filter="dissolve">
                                      <p:cBhvr>
                                        <p:cTn id="21" dur="500"/>
                                        <p:tgtEl>
                                          <p:spTgt spid="146518"/>
                                        </p:tgtEl>
                                      </p:cBhvr>
                                    </p:animEffect>
                                  </p:childTnLst>
                                </p:cTn>
                              </p:par>
                            </p:childTnLst>
                          </p:cTn>
                        </p:par>
                        <p:par>
                          <p:cTn id="22" fill="hold" nodeType="afterGroup">
                            <p:stCondLst>
                              <p:cond delay="2500"/>
                            </p:stCondLst>
                            <p:childTnLst>
                              <p:par>
                                <p:cTn id="23" presetID="9" presetClass="entr" presetSubtype="0" fill="hold" nodeType="afterEffect">
                                  <p:stCondLst>
                                    <p:cond delay="0"/>
                                  </p:stCondLst>
                                  <p:childTnLst>
                                    <p:set>
                                      <p:cBhvr>
                                        <p:cTn id="24" dur="1" fill="hold">
                                          <p:stCondLst>
                                            <p:cond delay="0"/>
                                          </p:stCondLst>
                                        </p:cTn>
                                        <p:tgtEl>
                                          <p:spTgt spid="146521"/>
                                        </p:tgtEl>
                                        <p:attrNameLst>
                                          <p:attrName>style.visibility</p:attrName>
                                        </p:attrNameLst>
                                      </p:cBhvr>
                                      <p:to>
                                        <p:strVal val="visible"/>
                                      </p:to>
                                    </p:set>
                                    <p:animEffect transition="in" filter="dissolve">
                                      <p:cBhvr>
                                        <p:cTn id="25" dur="500"/>
                                        <p:tgtEl>
                                          <p:spTgt spid="146521"/>
                                        </p:tgtEl>
                                      </p:cBhvr>
                                    </p:animEffect>
                                  </p:childTnLst>
                                </p:cTn>
                              </p:par>
                            </p:childTnLst>
                          </p:cTn>
                        </p:par>
                        <p:par>
                          <p:cTn id="26" fill="hold" nodeType="afterGroup">
                            <p:stCondLst>
                              <p:cond delay="3000"/>
                            </p:stCondLst>
                            <p:childTnLst>
                              <p:par>
                                <p:cTn id="27" presetID="9" presetClass="entr" presetSubtype="0" fill="hold" nodeType="afterEffect">
                                  <p:stCondLst>
                                    <p:cond delay="0"/>
                                  </p:stCondLst>
                                  <p:childTnLst>
                                    <p:set>
                                      <p:cBhvr>
                                        <p:cTn id="28" dur="1" fill="hold">
                                          <p:stCondLst>
                                            <p:cond delay="0"/>
                                          </p:stCondLst>
                                        </p:cTn>
                                        <p:tgtEl>
                                          <p:spTgt spid="146520"/>
                                        </p:tgtEl>
                                        <p:attrNameLst>
                                          <p:attrName>style.visibility</p:attrName>
                                        </p:attrNameLst>
                                      </p:cBhvr>
                                      <p:to>
                                        <p:strVal val="visible"/>
                                      </p:to>
                                    </p:set>
                                    <p:animEffect transition="in" filter="dissolve">
                                      <p:cBhvr>
                                        <p:cTn id="29" dur="500"/>
                                        <p:tgtEl>
                                          <p:spTgt spid="146520"/>
                                        </p:tgtEl>
                                      </p:cBhvr>
                                    </p:animEffect>
                                  </p:childTnLst>
                                </p:cTn>
                              </p:par>
                            </p:childTnLst>
                          </p:cTn>
                        </p:par>
                        <p:par>
                          <p:cTn id="30" fill="hold" nodeType="afterGroup">
                            <p:stCondLst>
                              <p:cond delay="3500"/>
                            </p:stCondLst>
                            <p:childTnLst>
                              <p:par>
                                <p:cTn id="31" presetID="9" presetClass="entr" presetSubtype="0" fill="hold" nodeType="afterEffect">
                                  <p:stCondLst>
                                    <p:cond delay="0"/>
                                  </p:stCondLst>
                                  <p:childTnLst>
                                    <p:set>
                                      <p:cBhvr>
                                        <p:cTn id="32" dur="1" fill="hold">
                                          <p:stCondLst>
                                            <p:cond delay="0"/>
                                          </p:stCondLst>
                                        </p:cTn>
                                        <p:tgtEl>
                                          <p:spTgt spid="146519"/>
                                        </p:tgtEl>
                                        <p:attrNameLst>
                                          <p:attrName>style.visibility</p:attrName>
                                        </p:attrNameLst>
                                      </p:cBhvr>
                                      <p:to>
                                        <p:strVal val="visible"/>
                                      </p:to>
                                    </p:set>
                                    <p:animEffect transition="in" filter="dissolve">
                                      <p:cBhvr>
                                        <p:cTn id="33" dur="500"/>
                                        <p:tgtEl>
                                          <p:spTgt spid="14651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6503"/>
                                        </p:tgtEl>
                                        <p:attrNameLst>
                                          <p:attrName>style.visibility</p:attrName>
                                        </p:attrNameLst>
                                      </p:cBhvr>
                                      <p:to>
                                        <p:strVal val="visible"/>
                                      </p:to>
                                    </p:set>
                                    <p:animEffect transition="in" filter="box(in)">
                                      <p:cBhvr>
                                        <p:cTn id="38" dur="500"/>
                                        <p:tgtEl>
                                          <p:spTgt spid="146503"/>
                                        </p:tgtEl>
                                      </p:cBhvr>
                                    </p:animEffect>
                                  </p:childTnLst>
                                </p:cTn>
                              </p:par>
                            </p:childTnLst>
                          </p:cTn>
                        </p:par>
                        <p:par>
                          <p:cTn id="39" fill="hold" nodeType="afterGroup">
                            <p:stCondLst>
                              <p:cond delay="500"/>
                            </p:stCondLst>
                            <p:childTnLst>
                              <p:par>
                                <p:cTn id="40" presetID="23" presetClass="entr" presetSubtype="16" fill="hold" grpId="0" nodeType="afterEffect">
                                  <p:stCondLst>
                                    <p:cond delay="0"/>
                                  </p:stCondLst>
                                  <p:childTnLst>
                                    <p:set>
                                      <p:cBhvr>
                                        <p:cTn id="41" dur="1" fill="hold">
                                          <p:stCondLst>
                                            <p:cond delay="0"/>
                                          </p:stCondLst>
                                        </p:cTn>
                                        <p:tgtEl>
                                          <p:spTgt spid="146524"/>
                                        </p:tgtEl>
                                        <p:attrNameLst>
                                          <p:attrName>style.visibility</p:attrName>
                                        </p:attrNameLst>
                                      </p:cBhvr>
                                      <p:to>
                                        <p:strVal val="visible"/>
                                      </p:to>
                                    </p:set>
                                    <p:anim calcmode="lin" valueType="num">
                                      <p:cBhvr>
                                        <p:cTn id="42" dur="500" fill="hold"/>
                                        <p:tgtEl>
                                          <p:spTgt spid="146524"/>
                                        </p:tgtEl>
                                        <p:attrNameLst>
                                          <p:attrName>ppt_w</p:attrName>
                                        </p:attrNameLst>
                                      </p:cBhvr>
                                      <p:tavLst>
                                        <p:tav tm="0">
                                          <p:val>
                                            <p:fltVal val="0"/>
                                          </p:val>
                                        </p:tav>
                                        <p:tav tm="100000">
                                          <p:val>
                                            <p:strVal val="#ppt_w"/>
                                          </p:val>
                                        </p:tav>
                                      </p:tavLst>
                                    </p:anim>
                                    <p:anim calcmode="lin" valueType="num">
                                      <p:cBhvr>
                                        <p:cTn id="43" dur="500" fill="hold"/>
                                        <p:tgtEl>
                                          <p:spTgt spid="1465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503" grpId="0"/>
      <p:bldP spid="146516" grpId="0"/>
      <p:bldP spid="1465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Text Box 4"/>
          <p:cNvSpPr txBox="1">
            <a:spLocks noChangeArrowheads="1"/>
          </p:cNvSpPr>
          <p:nvPr/>
        </p:nvSpPr>
        <p:spPr bwMode="auto">
          <a:xfrm>
            <a:off x="1295400" y="1328738"/>
            <a:ext cx="6781800" cy="4081462"/>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lnSpc>
                <a:spcPct val="90000"/>
              </a:lnSpc>
              <a:spcBef>
                <a:spcPct val="50000"/>
              </a:spcBef>
            </a:pPr>
            <a:r>
              <a:rPr lang="en-US" altLang="en-US" sz="7200">
                <a:solidFill>
                  <a:schemeClr val="bg1"/>
                </a:solidFill>
                <a:latin typeface="Arial Black" panose="020B0A04020102020204" pitchFamily="34" charset="0"/>
              </a:rPr>
              <a:t>Adding and Subtracting Rational Expressions</a:t>
            </a:r>
            <a:endParaRPr lang="en-US" altLang="en-US" sz="7200"/>
          </a:p>
        </p:txBody>
      </p:sp>
      <p:sp>
        <p:nvSpPr>
          <p:cNvPr id="10244" name="Text Box 8"/>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Algebra 2</a:t>
            </a:r>
          </a:p>
        </p:txBody>
      </p:sp>
      <p:pic>
        <p:nvPicPr>
          <p:cNvPr id="10245" name="Picture 30" descr="splash_firs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31"/>
          <p:cNvSpPr txBox="1">
            <a:spLocks noChangeArrowheads="1"/>
          </p:cNvSpPr>
          <p:nvPr/>
        </p:nvSpPr>
        <p:spPr bwMode="auto">
          <a:xfrm>
            <a:off x="76200" y="6553200"/>
            <a:ext cx="327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914400" y="1676400"/>
            <a:ext cx="76200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4000" u="sng">
                <a:solidFill>
                  <a:srgbClr val="000000"/>
                </a:solidFill>
              </a:rPr>
              <a:t>Homework</a:t>
            </a:r>
          </a:p>
          <a:p>
            <a:pPr algn="ctr" eaLnBrk="1" hangingPunct="1"/>
            <a:r>
              <a:rPr lang="en-US" altLang="en-US" sz="4000" b="1">
                <a:solidFill>
                  <a:srgbClr val="000000"/>
                </a:solidFill>
              </a:rPr>
              <a:t>TEXTBOOK : pg. 565</a:t>
            </a:r>
          </a:p>
          <a:p>
            <a:pPr algn="ctr" eaLnBrk="1" hangingPunct="1"/>
            <a:endParaRPr lang="en-US" altLang="en-US" sz="4000" b="1">
              <a:solidFill>
                <a:srgbClr val="000000"/>
              </a:solidFill>
            </a:endParaRPr>
          </a:p>
          <a:p>
            <a:pPr algn="ctr" eaLnBrk="1" hangingPunct="1"/>
            <a:r>
              <a:rPr lang="en-US" altLang="en-US" sz="4000" b="1">
                <a:solidFill>
                  <a:srgbClr val="000000"/>
                </a:solidFill>
              </a:rPr>
              <a:t>#13-17 ODD, #27-45 ODD, </a:t>
            </a:r>
            <a:r>
              <a:rPr lang="en-US" altLang="en-US" sz="4000" b="1">
                <a:solidFill>
                  <a:srgbClr val="FF0000"/>
                </a:solidFill>
              </a:rPr>
              <a:t>SKIP #41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15"/>
          <p:cNvSpPr>
            <a:spLocks noChangeArrowheads="1"/>
          </p:cNvSpPr>
          <p:nvPr/>
        </p:nvSpPr>
        <p:spPr bwMode="auto">
          <a:xfrm>
            <a:off x="381000" y="1981200"/>
            <a:ext cx="8382000" cy="8382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20000"/>
              </a:spcBef>
            </a:pPr>
            <a:r>
              <a:rPr lang="en-US" altLang="en-US" sz="3200"/>
              <a:t>complex fraction</a:t>
            </a:r>
            <a:endParaRPr lang="en-US" altLang="en-US" sz="3200">
              <a:latin typeface="Arial" panose="020B0604020202020204" pitchFamily="34" charset="0"/>
            </a:endParaRPr>
          </a:p>
        </p:txBody>
      </p:sp>
      <p:sp>
        <p:nvSpPr>
          <p:cNvPr id="12291" name="Rectangle 16"/>
          <p:cNvSpPr>
            <a:spLocks noChangeArrowheads="1"/>
          </p:cNvSpPr>
          <p:nvPr/>
        </p:nvSpPr>
        <p:spPr bwMode="auto">
          <a:xfrm>
            <a:off x="0" y="1295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a:solidFill>
                  <a:srgbClr val="FF0000"/>
                </a:solidFill>
                <a:latin typeface="Arial Black" panose="020B0A04020102020204" pitchFamily="34" charset="0"/>
              </a:rPr>
              <a:t>Vocabulary</a:t>
            </a:r>
            <a:endParaRPr lang="en-US" altLang="en-US" sz="3600" i="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9471">
                                            <p:txEl>
                                              <p:pRg st="0" end="0"/>
                                            </p:txEl>
                                          </p:spTgt>
                                        </p:tgtEl>
                                        <p:attrNameLst>
                                          <p:attrName>style.visibility</p:attrName>
                                        </p:attrNameLst>
                                      </p:cBhvr>
                                      <p:to>
                                        <p:strVal val="visible"/>
                                      </p:to>
                                    </p:set>
                                    <p:anim calcmode="lin" valueType="num">
                                      <p:cBhvr>
                                        <p:cTn id="7" dur="500" fill="hold"/>
                                        <p:tgtEl>
                                          <p:spTgt spid="194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7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8"/>
          <p:cNvSpPr txBox="1">
            <a:spLocks noChangeArrowheads="1"/>
          </p:cNvSpPr>
          <p:nvPr/>
        </p:nvSpPr>
        <p:spPr bwMode="auto">
          <a:xfrm>
            <a:off x="381000" y="1403350"/>
            <a:ext cx="8001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Adding and subtracting rational expressions is similar to adding and subtracting fractions. To add or subtract rational expressions with like denominators, add or subtract the numerators and use the same denominator.</a:t>
            </a:r>
          </a:p>
        </p:txBody>
      </p:sp>
      <p:pic>
        <p:nvPicPr>
          <p:cNvPr id="14339" name="Picture 20" descr="8-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810000"/>
            <a:ext cx="365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20574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6387" name="Text Box 3"/>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1A: Adding and Subtracting Rational Expressions with Like Denominators</a:t>
            </a:r>
            <a:endParaRPr lang="en-US" altLang="en-US" sz="2600">
              <a:solidFill>
                <a:schemeClr val="accent2"/>
              </a:solidFill>
              <a:latin typeface="Arial MT Bl" charset="0"/>
            </a:endParaRPr>
          </a:p>
        </p:txBody>
      </p:sp>
      <p:sp>
        <p:nvSpPr>
          <p:cNvPr id="29702" name="Text Box 6"/>
          <p:cNvSpPr txBox="1">
            <a:spLocks noChangeArrowheads="1"/>
          </p:cNvSpPr>
          <p:nvPr/>
        </p:nvSpPr>
        <p:spPr bwMode="auto">
          <a:xfrm>
            <a:off x="3810000" y="37338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aphicFrame>
        <p:nvGraphicFramePr>
          <p:cNvPr id="16389" name="Object 20"/>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3" name="Equation" r:id="rId4" imgW="165028" imgH="279279" progId="Equation.DSMT4">
                  <p:embed/>
                </p:oleObj>
              </mc:Choice>
              <mc:Fallback>
                <p:oleObj name="Equation" r:id="rId4" imgW="165028" imgH="279279"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4" name="Equation" r:id="rId6" imgW="165028" imgH="279279" progId="Equation.DSMT4">
                  <p:embed/>
                </p:oleObj>
              </mc:Choice>
              <mc:Fallback>
                <p:oleObj name="Equation" r:id="rId6"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56" name="Text Box 60"/>
          <p:cNvSpPr txBox="1">
            <a:spLocks noChangeArrowheads="1"/>
          </p:cNvSpPr>
          <p:nvPr/>
        </p:nvSpPr>
        <p:spPr bwMode="auto">
          <a:xfrm>
            <a:off x="609600" y="5349875"/>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because this value makes </a:t>
            </a:r>
            <a:r>
              <a:rPr lang="en-US" altLang="en-US" i="1"/>
              <a:t>x</a:t>
            </a:r>
            <a:r>
              <a:rPr lang="en-US" altLang="en-US"/>
              <a:t> + 4 equal 0.</a:t>
            </a:r>
          </a:p>
        </p:txBody>
      </p:sp>
      <p:grpSp>
        <p:nvGrpSpPr>
          <p:cNvPr id="16392" name="Group 75"/>
          <p:cNvGrpSpPr>
            <a:grpSpLocks/>
          </p:cNvGrpSpPr>
          <p:nvPr/>
        </p:nvGrpSpPr>
        <p:grpSpPr bwMode="auto">
          <a:xfrm>
            <a:off x="914400" y="2895600"/>
            <a:ext cx="2971800" cy="806450"/>
            <a:chOff x="864" y="1808"/>
            <a:chExt cx="1872" cy="508"/>
          </a:xfrm>
        </p:grpSpPr>
        <p:grpSp>
          <p:nvGrpSpPr>
            <p:cNvPr id="16411" name="Group 73"/>
            <p:cNvGrpSpPr>
              <a:grpSpLocks/>
            </p:cNvGrpSpPr>
            <p:nvPr/>
          </p:nvGrpSpPr>
          <p:grpSpPr bwMode="auto">
            <a:xfrm>
              <a:off x="864" y="1808"/>
              <a:ext cx="832" cy="508"/>
              <a:chOff x="864" y="1808"/>
              <a:chExt cx="832" cy="508"/>
            </a:xfrm>
          </p:grpSpPr>
          <p:grpSp>
            <p:nvGrpSpPr>
              <p:cNvPr id="16419" name="Group 63"/>
              <p:cNvGrpSpPr>
                <a:grpSpLocks/>
              </p:cNvGrpSpPr>
              <p:nvPr/>
            </p:nvGrpSpPr>
            <p:grpSpPr bwMode="auto">
              <a:xfrm>
                <a:off x="914" y="1808"/>
                <a:ext cx="782" cy="508"/>
                <a:chOff x="4760" y="2804"/>
                <a:chExt cx="782" cy="508"/>
              </a:xfrm>
            </p:grpSpPr>
            <p:sp>
              <p:nvSpPr>
                <p:cNvPr id="16421" name="Text Box 64"/>
                <p:cNvSpPr txBox="1">
                  <a:spLocks noChangeArrowheads="1"/>
                </p:cNvSpPr>
                <p:nvPr/>
              </p:nvSpPr>
              <p:spPr bwMode="auto">
                <a:xfrm>
                  <a:off x="4760" y="2804"/>
                  <a:ext cx="7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3</a:t>
                  </a:r>
                  <a:r>
                    <a:rPr lang="en-US" altLang="en-US" b="1" i="1"/>
                    <a:t> </a:t>
                  </a:r>
                  <a:r>
                    <a:rPr lang="en-US" altLang="en-US" b="1"/>
                    <a:t> </a:t>
                  </a:r>
                </a:p>
              </p:txBody>
            </p:sp>
            <p:sp>
              <p:nvSpPr>
                <p:cNvPr id="16422" name="Text Box 65"/>
                <p:cNvSpPr txBox="1">
                  <a:spLocks noChangeArrowheads="1"/>
                </p:cNvSpPr>
                <p:nvPr/>
              </p:nvSpPr>
              <p:spPr bwMode="auto">
                <a:xfrm>
                  <a:off x="4770" y="3024"/>
                  <a:ext cx="7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a:t> </a:t>
                  </a:r>
                </a:p>
              </p:txBody>
            </p:sp>
          </p:grpSp>
          <p:sp>
            <p:nvSpPr>
              <p:cNvPr id="16420" name="Line 6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2" name="Group 74"/>
            <p:cNvGrpSpPr>
              <a:grpSpLocks/>
            </p:cNvGrpSpPr>
            <p:nvPr/>
          </p:nvGrpSpPr>
          <p:grpSpPr bwMode="auto">
            <a:xfrm>
              <a:off x="1689" y="1808"/>
              <a:ext cx="1047" cy="508"/>
              <a:chOff x="1680" y="1808"/>
              <a:chExt cx="1047" cy="508"/>
            </a:xfrm>
          </p:grpSpPr>
          <p:sp>
            <p:nvSpPr>
              <p:cNvPr id="16413" name="Text Box 67"/>
              <p:cNvSpPr txBox="1">
                <a:spLocks noChangeArrowheads="1"/>
              </p:cNvSpPr>
              <p:nvPr/>
            </p:nvSpPr>
            <p:spPr bwMode="auto">
              <a:xfrm>
                <a:off x="1680" y="190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6414" name="Group 68"/>
              <p:cNvGrpSpPr>
                <a:grpSpLocks/>
              </p:cNvGrpSpPr>
              <p:nvPr/>
            </p:nvGrpSpPr>
            <p:grpSpPr bwMode="auto">
              <a:xfrm>
                <a:off x="1959" y="1808"/>
                <a:ext cx="768" cy="508"/>
                <a:chOff x="960" y="1488"/>
                <a:chExt cx="768" cy="508"/>
              </a:xfrm>
            </p:grpSpPr>
            <p:grpSp>
              <p:nvGrpSpPr>
                <p:cNvPr id="16415" name="Group 69"/>
                <p:cNvGrpSpPr>
                  <a:grpSpLocks/>
                </p:cNvGrpSpPr>
                <p:nvPr/>
              </p:nvGrpSpPr>
              <p:grpSpPr bwMode="auto">
                <a:xfrm>
                  <a:off x="983" y="1488"/>
                  <a:ext cx="724" cy="508"/>
                  <a:chOff x="4784" y="2804"/>
                  <a:chExt cx="724" cy="508"/>
                </a:xfrm>
              </p:grpSpPr>
              <p:sp>
                <p:nvSpPr>
                  <p:cNvPr id="16417" name="Text Box 70"/>
                  <p:cNvSpPr txBox="1">
                    <a:spLocks noChangeArrowheads="1"/>
                  </p:cNvSpPr>
                  <p:nvPr/>
                </p:nvSpPr>
                <p:spPr bwMode="auto">
                  <a:xfrm>
                    <a:off x="4826" y="280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2</a:t>
                    </a:r>
                  </a:p>
                </p:txBody>
              </p:sp>
              <p:sp>
                <p:nvSpPr>
                  <p:cNvPr id="16418" name="Text Box 71"/>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16416" name="Line 7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9785" name="Group 89"/>
          <p:cNvGrpSpPr>
            <a:grpSpLocks/>
          </p:cNvGrpSpPr>
          <p:nvPr/>
        </p:nvGrpSpPr>
        <p:grpSpPr bwMode="auto">
          <a:xfrm>
            <a:off x="898525" y="3689350"/>
            <a:ext cx="2454275" cy="806450"/>
            <a:chOff x="566" y="2324"/>
            <a:chExt cx="1546" cy="508"/>
          </a:xfrm>
        </p:grpSpPr>
        <p:grpSp>
          <p:nvGrpSpPr>
            <p:cNvPr id="16400" name="Group 77"/>
            <p:cNvGrpSpPr>
              <a:grpSpLocks/>
            </p:cNvGrpSpPr>
            <p:nvPr/>
          </p:nvGrpSpPr>
          <p:grpSpPr bwMode="auto">
            <a:xfrm>
              <a:off x="566" y="2324"/>
              <a:ext cx="903" cy="508"/>
              <a:chOff x="854" y="1808"/>
              <a:chExt cx="903" cy="508"/>
            </a:xfrm>
          </p:grpSpPr>
          <p:grpSp>
            <p:nvGrpSpPr>
              <p:cNvPr id="16407" name="Group 78"/>
              <p:cNvGrpSpPr>
                <a:grpSpLocks/>
              </p:cNvGrpSpPr>
              <p:nvPr/>
            </p:nvGrpSpPr>
            <p:grpSpPr bwMode="auto">
              <a:xfrm>
                <a:off x="854" y="1808"/>
                <a:ext cx="903" cy="508"/>
                <a:chOff x="4700" y="2804"/>
                <a:chExt cx="903" cy="508"/>
              </a:xfrm>
            </p:grpSpPr>
            <p:sp>
              <p:nvSpPr>
                <p:cNvPr id="16409" name="Text Box 79"/>
                <p:cNvSpPr txBox="1">
                  <a:spLocks noChangeArrowheads="1"/>
                </p:cNvSpPr>
                <p:nvPr/>
              </p:nvSpPr>
              <p:spPr bwMode="auto">
                <a:xfrm>
                  <a:off x="4700" y="2804"/>
                  <a:ext cx="9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x </a:t>
                  </a:r>
                  <a:r>
                    <a:rPr lang="en-US" altLang="en-US"/>
                    <a:t>– 3 </a:t>
                  </a:r>
                  <a:r>
                    <a:rPr lang="en-US" altLang="en-US">
                      <a:solidFill>
                        <a:srgbClr val="FF0000"/>
                      </a:solidFill>
                    </a:rPr>
                    <a:t>+</a:t>
                  </a:r>
                </a:p>
              </p:txBody>
            </p:sp>
            <p:sp>
              <p:nvSpPr>
                <p:cNvPr id="16410" name="Text Box 80"/>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8" name="Line 8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1" name="Text Box 83"/>
            <p:cNvSpPr txBox="1">
              <a:spLocks noChangeArrowheads="1"/>
            </p:cNvSpPr>
            <p:nvPr/>
          </p:nvSpPr>
          <p:spPr bwMode="auto">
            <a:xfrm>
              <a:off x="1008" y="254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grpSp>
          <p:nvGrpSpPr>
            <p:cNvPr id="16402" name="Group 84"/>
            <p:cNvGrpSpPr>
              <a:grpSpLocks/>
            </p:cNvGrpSpPr>
            <p:nvPr/>
          </p:nvGrpSpPr>
          <p:grpSpPr bwMode="auto">
            <a:xfrm>
              <a:off x="1344" y="2324"/>
              <a:ext cx="768" cy="508"/>
              <a:chOff x="960" y="1488"/>
              <a:chExt cx="768" cy="508"/>
            </a:xfrm>
          </p:grpSpPr>
          <p:grpSp>
            <p:nvGrpSpPr>
              <p:cNvPr id="16403" name="Group 85"/>
              <p:cNvGrpSpPr>
                <a:grpSpLocks/>
              </p:cNvGrpSpPr>
              <p:nvPr/>
            </p:nvGrpSpPr>
            <p:grpSpPr bwMode="auto">
              <a:xfrm>
                <a:off x="1045" y="1488"/>
                <a:ext cx="610" cy="508"/>
                <a:chOff x="4846" y="2804"/>
                <a:chExt cx="610" cy="508"/>
              </a:xfrm>
            </p:grpSpPr>
            <p:sp>
              <p:nvSpPr>
                <p:cNvPr id="16405" name="Text Box 86"/>
                <p:cNvSpPr txBox="1">
                  <a:spLocks noChangeArrowheads="1"/>
                </p:cNvSpPr>
                <p:nvPr/>
              </p:nvSpPr>
              <p:spPr bwMode="auto">
                <a:xfrm>
                  <a:off x="4846"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2</a:t>
                  </a:r>
                </a:p>
              </p:txBody>
            </p:sp>
            <p:sp>
              <p:nvSpPr>
                <p:cNvPr id="16406" name="Text Box 87"/>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4" name="Line 88"/>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9794" name="Group 98"/>
          <p:cNvGrpSpPr>
            <a:grpSpLocks/>
          </p:cNvGrpSpPr>
          <p:nvPr/>
        </p:nvGrpSpPr>
        <p:grpSpPr bwMode="auto">
          <a:xfrm>
            <a:off x="914400" y="4495800"/>
            <a:ext cx="1219200" cy="806450"/>
            <a:chOff x="960" y="1488"/>
            <a:chExt cx="768" cy="508"/>
          </a:xfrm>
        </p:grpSpPr>
        <p:grpSp>
          <p:nvGrpSpPr>
            <p:cNvPr id="16396" name="Group 99"/>
            <p:cNvGrpSpPr>
              <a:grpSpLocks/>
            </p:cNvGrpSpPr>
            <p:nvPr/>
          </p:nvGrpSpPr>
          <p:grpSpPr bwMode="auto">
            <a:xfrm>
              <a:off x="984" y="1488"/>
              <a:ext cx="732" cy="508"/>
              <a:chOff x="4785" y="2804"/>
              <a:chExt cx="732" cy="508"/>
            </a:xfrm>
          </p:grpSpPr>
          <p:sp>
            <p:nvSpPr>
              <p:cNvPr id="16398" name="Text Box 100"/>
              <p:cNvSpPr txBox="1">
                <a:spLocks noChangeArrowheads="1"/>
              </p:cNvSpPr>
              <p:nvPr/>
            </p:nvSpPr>
            <p:spPr bwMode="auto">
              <a:xfrm>
                <a:off x="4785"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r>
                  <a:rPr lang="en-US" altLang="en-US"/>
                  <a:t>– 5</a:t>
                </a:r>
              </a:p>
            </p:txBody>
          </p:sp>
          <p:sp>
            <p:nvSpPr>
              <p:cNvPr id="16399" name="Text Box 101"/>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16397" name="Line 10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99" name="Text Box 103"/>
          <p:cNvSpPr txBox="1">
            <a:spLocks noChangeArrowheads="1"/>
          </p:cNvSpPr>
          <p:nvPr/>
        </p:nvSpPr>
        <p:spPr bwMode="auto">
          <a:xfrm>
            <a:off x="3810000" y="45720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strips(downLeft)">
                                      <p:cBhvr>
                                        <p:cTn id="7" dur="500"/>
                                        <p:tgtEl>
                                          <p:spTgt spid="2970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9785"/>
                                        </p:tgtEl>
                                        <p:attrNameLst>
                                          <p:attrName>style.visibility</p:attrName>
                                        </p:attrNameLst>
                                      </p:cBhvr>
                                      <p:to>
                                        <p:strVal val="visible"/>
                                      </p:to>
                                    </p:set>
                                    <p:animEffect transition="in" filter="dissolve">
                                      <p:cBhvr>
                                        <p:cTn id="11" dur="500"/>
                                        <p:tgtEl>
                                          <p:spTgt spid="297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9799"/>
                                        </p:tgtEl>
                                        <p:attrNameLst>
                                          <p:attrName>style.visibility</p:attrName>
                                        </p:attrNameLst>
                                      </p:cBhvr>
                                      <p:to>
                                        <p:strVal val="visible"/>
                                      </p:to>
                                    </p:set>
                                    <p:animEffect transition="in" filter="strips(downLeft)">
                                      <p:cBhvr>
                                        <p:cTn id="16" dur="500"/>
                                        <p:tgtEl>
                                          <p:spTgt spid="29799"/>
                                        </p:tgtEl>
                                      </p:cBhvr>
                                    </p:animEffect>
                                  </p:childTnLst>
                                </p:cTn>
                              </p:par>
                            </p:childTnLst>
                          </p:cTn>
                        </p:par>
                        <p:par>
                          <p:cTn id="17" fill="hold" nodeType="afterGroup">
                            <p:stCondLst>
                              <p:cond delay="500"/>
                            </p:stCondLst>
                            <p:childTnLst>
                              <p:par>
                                <p:cTn id="18" presetID="2" presetClass="entr" presetSubtype="8" fill="hold" nodeType="afterEffect">
                                  <p:stCondLst>
                                    <p:cond delay="0"/>
                                  </p:stCondLst>
                                  <p:childTnLst>
                                    <p:set>
                                      <p:cBhvr>
                                        <p:cTn id="19" dur="1" fill="hold">
                                          <p:stCondLst>
                                            <p:cond delay="0"/>
                                          </p:stCondLst>
                                        </p:cTn>
                                        <p:tgtEl>
                                          <p:spTgt spid="29794"/>
                                        </p:tgtEl>
                                        <p:attrNameLst>
                                          <p:attrName>style.visibility</p:attrName>
                                        </p:attrNameLst>
                                      </p:cBhvr>
                                      <p:to>
                                        <p:strVal val="visible"/>
                                      </p:to>
                                    </p:set>
                                    <p:anim calcmode="lin" valueType="num">
                                      <p:cBhvr additive="base">
                                        <p:cTn id="20" dur="500" fill="hold"/>
                                        <p:tgtEl>
                                          <p:spTgt spid="29794"/>
                                        </p:tgtEl>
                                        <p:attrNameLst>
                                          <p:attrName>ppt_x</p:attrName>
                                        </p:attrNameLst>
                                      </p:cBhvr>
                                      <p:tavLst>
                                        <p:tav tm="0">
                                          <p:val>
                                            <p:strVal val="0-#ppt_w/2"/>
                                          </p:val>
                                        </p:tav>
                                        <p:tav tm="100000">
                                          <p:val>
                                            <p:strVal val="#ppt_x"/>
                                          </p:val>
                                        </p:tav>
                                      </p:tavLst>
                                    </p:anim>
                                    <p:anim calcmode="lin" valueType="num">
                                      <p:cBhvr additive="base">
                                        <p:cTn id="21" dur="500" fill="hold"/>
                                        <p:tgtEl>
                                          <p:spTgt spid="2979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00"/>
                            </p:stCondLst>
                            <p:childTnLst>
                              <p:par>
                                <p:cTn id="23" presetID="29" presetClass="entr" presetSubtype="0" fill="hold" grpId="0" nodeType="afterEffect">
                                  <p:stCondLst>
                                    <p:cond delay="0"/>
                                  </p:stCondLst>
                                  <p:childTnLst>
                                    <p:set>
                                      <p:cBhvr>
                                        <p:cTn id="24" dur="1" fill="hold">
                                          <p:stCondLst>
                                            <p:cond delay="0"/>
                                          </p:stCondLst>
                                        </p:cTn>
                                        <p:tgtEl>
                                          <p:spTgt spid="29756"/>
                                        </p:tgtEl>
                                        <p:attrNameLst>
                                          <p:attrName>style.visibility</p:attrName>
                                        </p:attrNameLst>
                                      </p:cBhvr>
                                      <p:to>
                                        <p:strVal val="visible"/>
                                      </p:to>
                                    </p:set>
                                    <p:anim calcmode="lin" valueType="num">
                                      <p:cBhvr>
                                        <p:cTn id="25" dur="1000" fill="hold"/>
                                        <p:tgtEl>
                                          <p:spTgt spid="29756"/>
                                        </p:tgtEl>
                                        <p:attrNameLst>
                                          <p:attrName>ppt_x</p:attrName>
                                        </p:attrNameLst>
                                      </p:cBhvr>
                                      <p:tavLst>
                                        <p:tav tm="0">
                                          <p:val>
                                            <p:strVal val="#ppt_x-.2"/>
                                          </p:val>
                                        </p:tav>
                                        <p:tav tm="100000">
                                          <p:val>
                                            <p:strVal val="#ppt_x"/>
                                          </p:val>
                                        </p:tav>
                                      </p:tavLst>
                                    </p:anim>
                                    <p:anim calcmode="lin" valueType="num">
                                      <p:cBhvr>
                                        <p:cTn id="26" dur="1000" fill="hold"/>
                                        <p:tgtEl>
                                          <p:spTgt spid="2975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9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56" grpId="0"/>
      <p:bldP spid="297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5"/>
          <p:cNvSpPr txBox="1">
            <a:spLocks noChangeArrowheads="1"/>
          </p:cNvSpPr>
          <p:nvPr/>
        </p:nvSpPr>
        <p:spPr bwMode="auto">
          <a:xfrm>
            <a:off x="304800" y="1800225"/>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8435" name="Text Box 56"/>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1B: Adding and Subtracting Rational Expressions with Like Denominators</a:t>
            </a:r>
            <a:endParaRPr lang="en-US" altLang="en-US" sz="2600">
              <a:solidFill>
                <a:schemeClr val="accent2"/>
              </a:solidFill>
              <a:latin typeface="Arial MT Bl" charset="0"/>
            </a:endParaRPr>
          </a:p>
        </p:txBody>
      </p:sp>
      <p:sp>
        <p:nvSpPr>
          <p:cNvPr id="55353" name="Text Box 57"/>
          <p:cNvSpPr txBox="1">
            <a:spLocks noChangeArrowheads="1"/>
          </p:cNvSpPr>
          <p:nvPr/>
        </p:nvSpPr>
        <p:spPr bwMode="auto">
          <a:xfrm>
            <a:off x="4572000" y="37052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sp>
        <p:nvSpPr>
          <p:cNvPr id="55355" name="Text Box 59"/>
          <p:cNvSpPr txBox="1">
            <a:spLocks noChangeArrowheads="1"/>
          </p:cNvSpPr>
          <p:nvPr/>
        </p:nvSpPr>
        <p:spPr bwMode="auto">
          <a:xfrm>
            <a:off x="609600" y="57785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There is no real value of </a:t>
            </a:r>
            <a:r>
              <a:rPr lang="en-US" altLang="en-US" i="1"/>
              <a:t>x</a:t>
            </a:r>
            <a:r>
              <a:rPr lang="en-US" altLang="en-US"/>
              <a:t> for which </a:t>
            </a:r>
            <a:r>
              <a:rPr lang="en-US" altLang="en-US" i="1"/>
              <a:t>x</a:t>
            </a:r>
            <a:r>
              <a:rPr lang="en-US" altLang="en-US" baseline="30000"/>
              <a:t>2</a:t>
            </a:r>
            <a:r>
              <a:rPr lang="en-US" altLang="en-US"/>
              <a:t> + 1 = 0; the expression is always defined.</a:t>
            </a:r>
          </a:p>
        </p:txBody>
      </p:sp>
      <p:grpSp>
        <p:nvGrpSpPr>
          <p:cNvPr id="18438" name="Group 60"/>
          <p:cNvGrpSpPr>
            <a:grpSpLocks/>
          </p:cNvGrpSpPr>
          <p:nvPr/>
        </p:nvGrpSpPr>
        <p:grpSpPr bwMode="auto">
          <a:xfrm>
            <a:off x="833438" y="2638425"/>
            <a:ext cx="3101975" cy="806450"/>
            <a:chOff x="813" y="1808"/>
            <a:chExt cx="1954" cy="508"/>
          </a:xfrm>
        </p:grpSpPr>
        <p:grpSp>
          <p:nvGrpSpPr>
            <p:cNvPr id="18472" name="Group 61"/>
            <p:cNvGrpSpPr>
              <a:grpSpLocks/>
            </p:cNvGrpSpPr>
            <p:nvPr/>
          </p:nvGrpSpPr>
          <p:grpSpPr bwMode="auto">
            <a:xfrm>
              <a:off x="813" y="1808"/>
              <a:ext cx="985" cy="508"/>
              <a:chOff x="813" y="1808"/>
              <a:chExt cx="985" cy="508"/>
            </a:xfrm>
          </p:grpSpPr>
          <p:grpSp>
            <p:nvGrpSpPr>
              <p:cNvPr id="18480" name="Group 62"/>
              <p:cNvGrpSpPr>
                <a:grpSpLocks/>
              </p:cNvGrpSpPr>
              <p:nvPr/>
            </p:nvGrpSpPr>
            <p:grpSpPr bwMode="auto">
              <a:xfrm>
                <a:off x="813" y="1808"/>
                <a:ext cx="985" cy="508"/>
                <a:chOff x="4659" y="2804"/>
                <a:chExt cx="985" cy="508"/>
              </a:xfrm>
            </p:grpSpPr>
            <p:sp>
              <p:nvSpPr>
                <p:cNvPr id="18482" name="Text Box 63"/>
                <p:cNvSpPr txBox="1">
                  <a:spLocks noChangeArrowheads="1"/>
                </p:cNvSpPr>
                <p:nvPr/>
              </p:nvSpPr>
              <p:spPr bwMode="auto">
                <a:xfrm>
                  <a:off x="4659"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8483" name="Text Box 64"/>
                <p:cNvSpPr txBox="1">
                  <a:spLocks noChangeArrowheads="1"/>
                </p:cNvSpPr>
                <p:nvPr/>
              </p:nvSpPr>
              <p:spPr bwMode="auto">
                <a:xfrm>
                  <a:off x="4725" y="3024"/>
                  <a:ext cx="8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r>
                    <a:rPr lang="en-US" altLang="en-US"/>
                    <a:t> </a:t>
                  </a:r>
                </a:p>
              </p:txBody>
            </p:sp>
          </p:grpSp>
          <p:sp>
            <p:nvSpPr>
              <p:cNvPr id="18481" name="Line 6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6"/>
            <p:cNvGrpSpPr>
              <a:grpSpLocks/>
            </p:cNvGrpSpPr>
            <p:nvPr/>
          </p:nvGrpSpPr>
          <p:grpSpPr bwMode="auto">
            <a:xfrm>
              <a:off x="1689" y="1808"/>
              <a:ext cx="1078" cy="508"/>
              <a:chOff x="1680" y="1808"/>
              <a:chExt cx="1078" cy="508"/>
            </a:xfrm>
          </p:grpSpPr>
          <p:sp>
            <p:nvSpPr>
              <p:cNvPr id="18474" name="Text Box 67"/>
              <p:cNvSpPr txBox="1">
                <a:spLocks noChangeArrowheads="1"/>
              </p:cNvSpPr>
              <p:nvPr/>
            </p:nvSpPr>
            <p:spPr bwMode="auto">
              <a:xfrm>
                <a:off x="1680" y="190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8475" name="Group 68"/>
              <p:cNvGrpSpPr>
                <a:grpSpLocks/>
              </p:cNvGrpSpPr>
              <p:nvPr/>
            </p:nvGrpSpPr>
            <p:grpSpPr bwMode="auto">
              <a:xfrm>
                <a:off x="1941" y="1808"/>
                <a:ext cx="817" cy="508"/>
                <a:chOff x="942" y="1488"/>
                <a:chExt cx="817" cy="508"/>
              </a:xfrm>
            </p:grpSpPr>
            <p:grpSp>
              <p:nvGrpSpPr>
                <p:cNvPr id="18476" name="Group 69"/>
                <p:cNvGrpSpPr>
                  <a:grpSpLocks/>
                </p:cNvGrpSpPr>
                <p:nvPr/>
              </p:nvGrpSpPr>
              <p:grpSpPr bwMode="auto">
                <a:xfrm>
                  <a:off x="942" y="1488"/>
                  <a:ext cx="817" cy="508"/>
                  <a:chOff x="4743" y="2804"/>
                  <a:chExt cx="817" cy="508"/>
                </a:xfrm>
              </p:grpSpPr>
              <p:sp>
                <p:nvSpPr>
                  <p:cNvPr id="18478" name="Text Box 70"/>
                  <p:cNvSpPr txBox="1">
                    <a:spLocks noChangeArrowheads="1"/>
                  </p:cNvSpPr>
                  <p:nvPr/>
                </p:nvSpPr>
                <p:spPr bwMode="auto">
                  <a:xfrm>
                    <a:off x="4743" y="2804"/>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6</a:t>
                    </a:r>
                    <a:r>
                      <a:rPr lang="en-US" altLang="en-US" b="1" i="1"/>
                      <a:t>x </a:t>
                    </a:r>
                    <a:r>
                      <a:rPr lang="en-US" altLang="en-US" b="1"/>
                      <a:t>+ 1</a:t>
                    </a:r>
                  </a:p>
                </p:txBody>
              </p:sp>
              <p:sp>
                <p:nvSpPr>
                  <p:cNvPr id="18479" name="Text Box 71"/>
                  <p:cNvSpPr txBox="1">
                    <a:spLocks noChangeArrowheads="1"/>
                  </p:cNvSpPr>
                  <p:nvPr/>
                </p:nvSpPr>
                <p:spPr bwMode="auto">
                  <a:xfrm>
                    <a:off x="4761" y="3024"/>
                    <a:ext cx="7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p>
                </p:txBody>
              </p:sp>
            </p:grpSp>
            <p:sp>
              <p:nvSpPr>
                <p:cNvPr id="18477" name="Line 72"/>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55389" name="Group 93"/>
          <p:cNvGrpSpPr>
            <a:grpSpLocks/>
          </p:cNvGrpSpPr>
          <p:nvPr/>
        </p:nvGrpSpPr>
        <p:grpSpPr bwMode="auto">
          <a:xfrm>
            <a:off x="828675" y="3584575"/>
            <a:ext cx="2943225" cy="806450"/>
            <a:chOff x="522" y="2324"/>
            <a:chExt cx="1854" cy="508"/>
          </a:xfrm>
        </p:grpSpPr>
        <p:grpSp>
          <p:nvGrpSpPr>
            <p:cNvPr id="18461" name="Group 74"/>
            <p:cNvGrpSpPr>
              <a:grpSpLocks/>
            </p:cNvGrpSpPr>
            <p:nvPr/>
          </p:nvGrpSpPr>
          <p:grpSpPr bwMode="auto">
            <a:xfrm>
              <a:off x="522" y="2324"/>
              <a:ext cx="990" cy="508"/>
              <a:chOff x="810" y="1808"/>
              <a:chExt cx="990" cy="508"/>
            </a:xfrm>
          </p:grpSpPr>
          <p:grpSp>
            <p:nvGrpSpPr>
              <p:cNvPr id="18468" name="Group 75"/>
              <p:cNvGrpSpPr>
                <a:grpSpLocks/>
              </p:cNvGrpSpPr>
              <p:nvPr/>
            </p:nvGrpSpPr>
            <p:grpSpPr bwMode="auto">
              <a:xfrm>
                <a:off x="810" y="1808"/>
                <a:ext cx="990" cy="508"/>
                <a:chOff x="4656" y="2804"/>
                <a:chExt cx="990" cy="508"/>
              </a:xfrm>
            </p:grpSpPr>
            <p:sp>
              <p:nvSpPr>
                <p:cNvPr id="18470" name="Text Box 76"/>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r>
                    <a:rPr lang="en-US" altLang="en-US">
                      <a:solidFill>
                        <a:srgbClr val="FF0000"/>
                      </a:solidFill>
                    </a:rPr>
                    <a:t>–</a:t>
                  </a:r>
                </a:p>
              </p:txBody>
            </p:sp>
            <p:sp>
              <p:nvSpPr>
                <p:cNvPr id="18471" name="Text Box 77"/>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9" name="Line 7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2" name="Text Box 79"/>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63" name="Group 92"/>
            <p:cNvGrpSpPr>
              <a:grpSpLocks/>
            </p:cNvGrpSpPr>
            <p:nvPr/>
          </p:nvGrpSpPr>
          <p:grpSpPr bwMode="auto">
            <a:xfrm>
              <a:off x="1095" y="2324"/>
              <a:ext cx="1281" cy="508"/>
              <a:chOff x="1095" y="2324"/>
              <a:chExt cx="1281" cy="508"/>
            </a:xfrm>
          </p:grpSpPr>
          <p:grpSp>
            <p:nvGrpSpPr>
              <p:cNvPr id="18464" name="Group 81"/>
              <p:cNvGrpSpPr>
                <a:grpSpLocks/>
              </p:cNvGrpSpPr>
              <p:nvPr/>
            </p:nvGrpSpPr>
            <p:grpSpPr bwMode="auto">
              <a:xfrm>
                <a:off x="1095" y="2324"/>
                <a:ext cx="1281" cy="508"/>
                <a:chOff x="4512" y="2804"/>
                <a:chExt cx="1281" cy="508"/>
              </a:xfrm>
            </p:grpSpPr>
            <p:sp>
              <p:nvSpPr>
                <p:cNvPr id="18466" name="Text Box 82"/>
                <p:cNvSpPr txBox="1">
                  <a:spLocks noChangeArrowheads="1"/>
                </p:cNvSpPr>
                <p:nvPr/>
              </p:nvSpPr>
              <p:spPr bwMode="auto">
                <a:xfrm>
                  <a:off x="4512" y="2804"/>
                  <a:ext cx="1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r>
                    <a:rPr lang="en-US" altLang="en-US">
                      <a:solidFill>
                        <a:srgbClr val="FF0000"/>
                      </a:solidFill>
                    </a:rPr>
                    <a:t>)</a:t>
                  </a:r>
                </a:p>
              </p:txBody>
            </p:sp>
            <p:sp>
              <p:nvSpPr>
                <p:cNvPr id="18467" name="Text Box 83"/>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5" name="Line 84"/>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5381" name="Group 85"/>
          <p:cNvGrpSpPr>
            <a:grpSpLocks/>
          </p:cNvGrpSpPr>
          <p:nvPr/>
        </p:nvGrpSpPr>
        <p:grpSpPr bwMode="auto">
          <a:xfrm>
            <a:off x="854075" y="5000625"/>
            <a:ext cx="1355725" cy="806450"/>
            <a:chOff x="923" y="1488"/>
            <a:chExt cx="854" cy="508"/>
          </a:xfrm>
        </p:grpSpPr>
        <p:grpSp>
          <p:nvGrpSpPr>
            <p:cNvPr id="18457" name="Group 86"/>
            <p:cNvGrpSpPr>
              <a:grpSpLocks/>
            </p:cNvGrpSpPr>
            <p:nvPr/>
          </p:nvGrpSpPr>
          <p:grpSpPr bwMode="auto">
            <a:xfrm>
              <a:off x="923" y="1488"/>
              <a:ext cx="854" cy="508"/>
              <a:chOff x="4724" y="2804"/>
              <a:chExt cx="854" cy="508"/>
            </a:xfrm>
          </p:grpSpPr>
          <p:sp>
            <p:nvSpPr>
              <p:cNvPr id="18459" name="Text Box 87"/>
              <p:cNvSpPr txBox="1">
                <a:spLocks noChangeArrowheads="1"/>
              </p:cNvSpPr>
              <p:nvPr/>
            </p:nvSpPr>
            <p:spPr bwMode="auto">
              <a:xfrm>
                <a:off x="4724" y="2804"/>
                <a:ext cx="8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5</a:t>
                </a:r>
              </a:p>
            </p:txBody>
          </p:sp>
          <p:sp>
            <p:nvSpPr>
              <p:cNvPr id="18460" name="Text Box 88"/>
              <p:cNvSpPr txBox="1">
                <a:spLocks noChangeArrowheads="1"/>
              </p:cNvSpPr>
              <p:nvPr/>
            </p:nvSpPr>
            <p:spPr bwMode="auto">
              <a:xfrm>
                <a:off x="4783" y="302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18458" name="Line 89"/>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86" name="Text Box 90"/>
          <p:cNvSpPr txBox="1">
            <a:spLocks noChangeArrowheads="1"/>
          </p:cNvSpPr>
          <p:nvPr/>
        </p:nvSpPr>
        <p:spPr bwMode="auto">
          <a:xfrm>
            <a:off x="4572000" y="5229225"/>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55387" name="Text Box 91"/>
          <p:cNvSpPr txBox="1">
            <a:spLocks noChangeArrowheads="1"/>
          </p:cNvSpPr>
          <p:nvPr/>
        </p:nvSpPr>
        <p:spPr bwMode="auto">
          <a:xfrm>
            <a:off x="4572000" y="4467225"/>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55391" name="Freeform 95"/>
          <p:cNvSpPr>
            <a:spLocks/>
          </p:cNvSpPr>
          <p:nvPr/>
        </p:nvSpPr>
        <p:spPr bwMode="auto">
          <a:xfrm>
            <a:off x="2209800" y="3552825"/>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92" name="Freeform 96"/>
          <p:cNvSpPr>
            <a:spLocks/>
          </p:cNvSpPr>
          <p:nvPr/>
        </p:nvSpPr>
        <p:spPr bwMode="auto">
          <a:xfrm>
            <a:off x="2209800" y="3476625"/>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93" name="Group 97"/>
          <p:cNvGrpSpPr>
            <a:grpSpLocks/>
          </p:cNvGrpSpPr>
          <p:nvPr/>
        </p:nvGrpSpPr>
        <p:grpSpPr bwMode="auto">
          <a:xfrm>
            <a:off x="838200" y="4270375"/>
            <a:ext cx="2905125" cy="806450"/>
            <a:chOff x="522" y="2324"/>
            <a:chExt cx="1830" cy="508"/>
          </a:xfrm>
        </p:grpSpPr>
        <p:grpSp>
          <p:nvGrpSpPr>
            <p:cNvPr id="18446" name="Group 98"/>
            <p:cNvGrpSpPr>
              <a:grpSpLocks/>
            </p:cNvGrpSpPr>
            <p:nvPr/>
          </p:nvGrpSpPr>
          <p:grpSpPr bwMode="auto">
            <a:xfrm>
              <a:off x="522" y="2324"/>
              <a:ext cx="990" cy="508"/>
              <a:chOff x="810" y="1808"/>
              <a:chExt cx="990" cy="508"/>
            </a:xfrm>
          </p:grpSpPr>
          <p:grpSp>
            <p:nvGrpSpPr>
              <p:cNvPr id="18453" name="Group 99"/>
              <p:cNvGrpSpPr>
                <a:grpSpLocks/>
              </p:cNvGrpSpPr>
              <p:nvPr/>
            </p:nvGrpSpPr>
            <p:grpSpPr bwMode="auto">
              <a:xfrm>
                <a:off x="810" y="1808"/>
                <a:ext cx="990" cy="508"/>
                <a:chOff x="4656" y="2804"/>
                <a:chExt cx="990" cy="508"/>
              </a:xfrm>
            </p:grpSpPr>
            <p:sp>
              <p:nvSpPr>
                <p:cNvPr id="18455" name="Text Box 100"/>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p>
              </p:txBody>
            </p:sp>
            <p:sp>
              <p:nvSpPr>
                <p:cNvPr id="18456" name="Text Box 101"/>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4"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7" name="Text Box 103"/>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48" name="Group 104"/>
            <p:cNvGrpSpPr>
              <a:grpSpLocks/>
            </p:cNvGrpSpPr>
            <p:nvPr/>
          </p:nvGrpSpPr>
          <p:grpSpPr bwMode="auto">
            <a:xfrm>
              <a:off x="1266" y="2324"/>
              <a:ext cx="1086" cy="508"/>
              <a:chOff x="1266" y="2324"/>
              <a:chExt cx="1086" cy="508"/>
            </a:xfrm>
          </p:grpSpPr>
          <p:grpSp>
            <p:nvGrpSpPr>
              <p:cNvPr id="18449" name="Group 105"/>
              <p:cNvGrpSpPr>
                <a:grpSpLocks/>
              </p:cNvGrpSpPr>
              <p:nvPr/>
            </p:nvGrpSpPr>
            <p:grpSpPr bwMode="auto">
              <a:xfrm>
                <a:off x="1266" y="2324"/>
                <a:ext cx="936" cy="508"/>
                <a:chOff x="4683" y="2804"/>
                <a:chExt cx="936" cy="508"/>
              </a:xfrm>
            </p:grpSpPr>
            <p:sp>
              <p:nvSpPr>
                <p:cNvPr id="18451" name="Text Box 106"/>
                <p:cNvSpPr txBox="1">
                  <a:spLocks noChangeArrowheads="1"/>
                </p:cNvSpPr>
                <p:nvPr/>
              </p:nvSpPr>
              <p:spPr bwMode="auto">
                <a:xfrm>
                  <a:off x="4683"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p>
              </p:txBody>
            </p:sp>
            <p:sp>
              <p:nvSpPr>
                <p:cNvPr id="18452" name="Text Box 107"/>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0" name="Line 108"/>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353"/>
                                        </p:tgtEl>
                                        <p:attrNameLst>
                                          <p:attrName>style.visibility</p:attrName>
                                        </p:attrNameLst>
                                      </p:cBhvr>
                                      <p:to>
                                        <p:strVal val="visible"/>
                                      </p:to>
                                    </p:set>
                                    <p:animEffect transition="in" filter="strips(downLeft)">
                                      <p:cBhvr>
                                        <p:cTn id="7" dur="500"/>
                                        <p:tgtEl>
                                          <p:spTgt spid="5535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55389"/>
                                        </p:tgtEl>
                                        <p:attrNameLst>
                                          <p:attrName>style.visibility</p:attrName>
                                        </p:attrNameLst>
                                      </p:cBhvr>
                                      <p:to>
                                        <p:strVal val="visible"/>
                                      </p:to>
                                    </p:set>
                                    <p:anim calcmode="lin" valueType="num">
                                      <p:cBhvr>
                                        <p:cTn id="11" dur="1000" fill="hold"/>
                                        <p:tgtEl>
                                          <p:spTgt spid="55389"/>
                                        </p:tgtEl>
                                        <p:attrNameLst>
                                          <p:attrName>ppt_x</p:attrName>
                                        </p:attrNameLst>
                                      </p:cBhvr>
                                      <p:tavLst>
                                        <p:tav tm="0">
                                          <p:val>
                                            <p:strVal val="#ppt_x-.2"/>
                                          </p:val>
                                        </p:tav>
                                        <p:tav tm="100000">
                                          <p:val>
                                            <p:strVal val="#ppt_x"/>
                                          </p:val>
                                        </p:tav>
                                      </p:tavLst>
                                    </p:anim>
                                    <p:anim calcmode="lin" valueType="num">
                                      <p:cBhvr>
                                        <p:cTn id="12" dur="1000" fill="hold"/>
                                        <p:tgtEl>
                                          <p:spTgt spid="55389"/>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5389"/>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55391"/>
                                        </p:tgtEl>
                                        <p:attrNameLst>
                                          <p:attrName>style.visibility</p:attrName>
                                        </p:attrNameLst>
                                      </p:cBhvr>
                                      <p:to>
                                        <p:strVal val="visible"/>
                                      </p:to>
                                    </p:set>
                                    <p:animEffect transition="in" filter="wipe(left)">
                                      <p:cBhvr>
                                        <p:cTn id="17" dur="500"/>
                                        <p:tgtEl>
                                          <p:spTgt spid="55391"/>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55392"/>
                                        </p:tgtEl>
                                        <p:attrNameLst>
                                          <p:attrName>style.visibility</p:attrName>
                                        </p:attrNameLst>
                                      </p:cBhvr>
                                      <p:to>
                                        <p:strVal val="visible"/>
                                      </p:to>
                                    </p:set>
                                    <p:animEffect transition="in" filter="wipe(left)">
                                      <p:cBhvr>
                                        <p:cTn id="21" dur="500"/>
                                        <p:tgtEl>
                                          <p:spTgt spid="553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5387"/>
                                        </p:tgtEl>
                                        <p:attrNameLst>
                                          <p:attrName>style.visibility</p:attrName>
                                        </p:attrNameLst>
                                      </p:cBhvr>
                                      <p:to>
                                        <p:strVal val="visible"/>
                                      </p:to>
                                    </p:set>
                                    <p:animEffect transition="in" filter="strips(downLeft)">
                                      <p:cBhvr>
                                        <p:cTn id="26" dur="500"/>
                                        <p:tgtEl>
                                          <p:spTgt spid="55387"/>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55393"/>
                                        </p:tgtEl>
                                        <p:attrNameLst>
                                          <p:attrName>style.visibility</p:attrName>
                                        </p:attrNameLst>
                                      </p:cBhvr>
                                      <p:to>
                                        <p:strVal val="visible"/>
                                      </p:to>
                                    </p:set>
                                    <p:anim calcmode="lin" valueType="num">
                                      <p:cBhvr>
                                        <p:cTn id="30" dur="1000" fill="hold"/>
                                        <p:tgtEl>
                                          <p:spTgt spid="55393"/>
                                        </p:tgtEl>
                                        <p:attrNameLst>
                                          <p:attrName>ppt_x</p:attrName>
                                        </p:attrNameLst>
                                      </p:cBhvr>
                                      <p:tavLst>
                                        <p:tav tm="0">
                                          <p:val>
                                            <p:strVal val="#ppt_x-.2"/>
                                          </p:val>
                                        </p:tav>
                                        <p:tav tm="100000">
                                          <p:val>
                                            <p:strVal val="#ppt_x"/>
                                          </p:val>
                                        </p:tav>
                                      </p:tavLst>
                                    </p:anim>
                                    <p:anim calcmode="lin" valueType="num">
                                      <p:cBhvr>
                                        <p:cTn id="31" dur="1000" fill="hold"/>
                                        <p:tgtEl>
                                          <p:spTgt spid="55393"/>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53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55386"/>
                                        </p:tgtEl>
                                        <p:attrNameLst>
                                          <p:attrName>style.visibility</p:attrName>
                                        </p:attrNameLst>
                                      </p:cBhvr>
                                      <p:to>
                                        <p:strVal val="visible"/>
                                      </p:to>
                                    </p:set>
                                    <p:animEffect transition="in" filter="strips(downLeft)">
                                      <p:cBhvr>
                                        <p:cTn id="37" dur="500"/>
                                        <p:tgtEl>
                                          <p:spTgt spid="55386"/>
                                        </p:tgtEl>
                                      </p:cBhvr>
                                    </p:animEffect>
                                  </p:childTnLst>
                                </p:cTn>
                              </p:par>
                            </p:childTnLst>
                          </p:cTn>
                        </p:par>
                        <p:par>
                          <p:cTn id="38" fill="hold" nodeType="afterGroup">
                            <p:stCondLst>
                              <p:cond delay="500"/>
                            </p:stCondLst>
                            <p:childTnLst>
                              <p:par>
                                <p:cTn id="39" presetID="2" presetClass="entr" presetSubtype="8" fill="hold" nodeType="afterEffect">
                                  <p:stCondLst>
                                    <p:cond delay="0"/>
                                  </p:stCondLst>
                                  <p:childTnLst>
                                    <p:set>
                                      <p:cBhvr>
                                        <p:cTn id="40" dur="1" fill="hold">
                                          <p:stCondLst>
                                            <p:cond delay="0"/>
                                          </p:stCondLst>
                                        </p:cTn>
                                        <p:tgtEl>
                                          <p:spTgt spid="55381"/>
                                        </p:tgtEl>
                                        <p:attrNameLst>
                                          <p:attrName>style.visibility</p:attrName>
                                        </p:attrNameLst>
                                      </p:cBhvr>
                                      <p:to>
                                        <p:strVal val="visible"/>
                                      </p:to>
                                    </p:set>
                                    <p:anim calcmode="lin" valueType="num">
                                      <p:cBhvr additive="base">
                                        <p:cTn id="41" dur="500" fill="hold"/>
                                        <p:tgtEl>
                                          <p:spTgt spid="55381"/>
                                        </p:tgtEl>
                                        <p:attrNameLst>
                                          <p:attrName>ppt_x</p:attrName>
                                        </p:attrNameLst>
                                      </p:cBhvr>
                                      <p:tavLst>
                                        <p:tav tm="0">
                                          <p:val>
                                            <p:strVal val="0-#ppt_w/2"/>
                                          </p:val>
                                        </p:tav>
                                        <p:tav tm="100000">
                                          <p:val>
                                            <p:strVal val="#ppt_x"/>
                                          </p:val>
                                        </p:tav>
                                      </p:tavLst>
                                    </p:anim>
                                    <p:anim calcmode="lin" valueType="num">
                                      <p:cBhvr additive="base">
                                        <p:cTn id="42" dur="500" fill="hold"/>
                                        <p:tgtEl>
                                          <p:spTgt spid="55381"/>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000"/>
                            </p:stCondLst>
                            <p:childTnLst>
                              <p:par>
                                <p:cTn id="44" presetID="29" presetClass="entr" presetSubtype="0" fill="hold" grpId="0" nodeType="afterEffect">
                                  <p:stCondLst>
                                    <p:cond delay="0"/>
                                  </p:stCondLst>
                                  <p:childTnLst>
                                    <p:set>
                                      <p:cBhvr>
                                        <p:cTn id="45" dur="1" fill="hold">
                                          <p:stCondLst>
                                            <p:cond delay="0"/>
                                          </p:stCondLst>
                                        </p:cTn>
                                        <p:tgtEl>
                                          <p:spTgt spid="55355"/>
                                        </p:tgtEl>
                                        <p:attrNameLst>
                                          <p:attrName>style.visibility</p:attrName>
                                        </p:attrNameLst>
                                      </p:cBhvr>
                                      <p:to>
                                        <p:strVal val="visible"/>
                                      </p:to>
                                    </p:set>
                                    <p:anim calcmode="lin" valueType="num">
                                      <p:cBhvr>
                                        <p:cTn id="46" dur="1000" fill="hold"/>
                                        <p:tgtEl>
                                          <p:spTgt spid="55355"/>
                                        </p:tgtEl>
                                        <p:attrNameLst>
                                          <p:attrName>ppt_x</p:attrName>
                                        </p:attrNameLst>
                                      </p:cBhvr>
                                      <p:tavLst>
                                        <p:tav tm="0">
                                          <p:val>
                                            <p:strVal val="#ppt_x-.2"/>
                                          </p:val>
                                        </p:tav>
                                        <p:tav tm="100000">
                                          <p:val>
                                            <p:strVal val="#ppt_x"/>
                                          </p:val>
                                        </p:tav>
                                      </p:tavLst>
                                    </p:anim>
                                    <p:anim calcmode="lin" valueType="num">
                                      <p:cBhvr>
                                        <p:cTn id="47" dur="1000" fill="hold"/>
                                        <p:tgtEl>
                                          <p:spTgt spid="55355"/>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5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53" grpId="0"/>
      <p:bldP spid="55355" grpId="0"/>
      <p:bldP spid="55386" grpId="0"/>
      <p:bldP spid="553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1736725"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0483" name="Text Box 21"/>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1b </a:t>
            </a:r>
            <a:endParaRPr lang="en-US" altLang="en-US" sz="2600">
              <a:solidFill>
                <a:schemeClr val="accent2"/>
              </a:solidFill>
              <a:latin typeface="Arial MT Bl" charset="0"/>
            </a:endParaRPr>
          </a:p>
        </p:txBody>
      </p:sp>
      <p:sp>
        <p:nvSpPr>
          <p:cNvPr id="20484" name="Text Box 52"/>
          <p:cNvSpPr txBox="1">
            <a:spLocks noChangeArrowheads="1"/>
          </p:cNvSpPr>
          <p:nvPr/>
        </p:nvSpPr>
        <p:spPr bwMode="auto">
          <a:xfrm>
            <a:off x="304800" y="14478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36245" name="Text Box 53"/>
          <p:cNvSpPr txBox="1">
            <a:spLocks noChangeArrowheads="1"/>
          </p:cNvSpPr>
          <p:nvPr/>
        </p:nvSpPr>
        <p:spPr bwMode="auto">
          <a:xfrm>
            <a:off x="4800600" y="34734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20486" name="Group 102"/>
          <p:cNvGrpSpPr>
            <a:grpSpLocks/>
          </p:cNvGrpSpPr>
          <p:nvPr/>
        </p:nvGrpSpPr>
        <p:grpSpPr bwMode="auto">
          <a:xfrm>
            <a:off x="762000" y="2406650"/>
            <a:ext cx="4073525" cy="806450"/>
            <a:chOff x="480" y="1680"/>
            <a:chExt cx="2566" cy="508"/>
          </a:xfrm>
        </p:grpSpPr>
        <p:grpSp>
          <p:nvGrpSpPr>
            <p:cNvPr id="20528" name="Group 56"/>
            <p:cNvGrpSpPr>
              <a:grpSpLocks/>
            </p:cNvGrpSpPr>
            <p:nvPr/>
          </p:nvGrpSpPr>
          <p:grpSpPr bwMode="auto">
            <a:xfrm>
              <a:off x="480" y="1680"/>
              <a:ext cx="1076" cy="508"/>
              <a:chOff x="768" y="1808"/>
              <a:chExt cx="1076" cy="508"/>
            </a:xfrm>
          </p:grpSpPr>
          <p:grpSp>
            <p:nvGrpSpPr>
              <p:cNvPr id="20535" name="Group 57"/>
              <p:cNvGrpSpPr>
                <a:grpSpLocks/>
              </p:cNvGrpSpPr>
              <p:nvPr/>
            </p:nvGrpSpPr>
            <p:grpSpPr bwMode="auto">
              <a:xfrm>
                <a:off x="768" y="1808"/>
                <a:ext cx="1076" cy="508"/>
                <a:chOff x="4614" y="2804"/>
                <a:chExt cx="1076" cy="508"/>
              </a:xfrm>
            </p:grpSpPr>
            <p:sp>
              <p:nvSpPr>
                <p:cNvPr id="20537" name="Text Box 58"/>
                <p:cNvSpPr txBox="1">
                  <a:spLocks noChangeArrowheads="1"/>
                </p:cNvSpPr>
                <p:nvPr/>
              </p:nvSpPr>
              <p:spPr bwMode="auto">
                <a:xfrm>
                  <a:off x="4614" y="2804"/>
                  <a:ext cx="10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baseline="30000"/>
                    <a:t>2</a:t>
                  </a:r>
                  <a:r>
                    <a:rPr lang="en-US" altLang="en-US" b="1" i="1"/>
                    <a:t> </a:t>
                  </a:r>
                  <a:r>
                    <a:rPr lang="en-US" altLang="en-US" b="1"/>
                    <a:t>– 5</a:t>
                  </a:r>
                  <a:r>
                    <a:rPr lang="en-US" altLang="en-US" b="1" i="1"/>
                    <a:t> </a:t>
                  </a:r>
                  <a:r>
                    <a:rPr lang="en-US" altLang="en-US" b="1"/>
                    <a:t> </a:t>
                  </a:r>
                </a:p>
              </p:txBody>
            </p:sp>
            <p:sp>
              <p:nvSpPr>
                <p:cNvPr id="20538" name="Text Box 59"/>
                <p:cNvSpPr txBox="1">
                  <a:spLocks noChangeArrowheads="1"/>
                </p:cNvSpPr>
                <p:nvPr/>
              </p:nvSpPr>
              <p:spPr bwMode="auto">
                <a:xfrm>
                  <a:off x="4717" y="3024"/>
                  <a:ext cx="8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r>
                    <a:rPr lang="en-US" altLang="en-US"/>
                    <a:t> </a:t>
                  </a:r>
                </a:p>
              </p:txBody>
            </p:sp>
          </p:grpSp>
          <p:sp>
            <p:nvSpPr>
              <p:cNvPr id="20536" name="Line 6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29" name="Text Box 62"/>
            <p:cNvSpPr txBox="1">
              <a:spLocks noChangeArrowheads="1"/>
            </p:cNvSpPr>
            <p:nvPr/>
          </p:nvSpPr>
          <p:spPr bwMode="auto">
            <a:xfrm>
              <a:off x="1392" y="177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0530" name="Group 101"/>
            <p:cNvGrpSpPr>
              <a:grpSpLocks/>
            </p:cNvGrpSpPr>
            <p:nvPr/>
          </p:nvGrpSpPr>
          <p:grpSpPr bwMode="auto">
            <a:xfrm>
              <a:off x="1632" y="1680"/>
              <a:ext cx="1414" cy="508"/>
              <a:chOff x="1850" y="1680"/>
              <a:chExt cx="1414" cy="508"/>
            </a:xfrm>
          </p:grpSpPr>
          <p:grpSp>
            <p:nvGrpSpPr>
              <p:cNvPr id="20531" name="Group 64"/>
              <p:cNvGrpSpPr>
                <a:grpSpLocks/>
              </p:cNvGrpSpPr>
              <p:nvPr/>
            </p:nvGrpSpPr>
            <p:grpSpPr bwMode="auto">
              <a:xfrm>
                <a:off x="1850" y="1680"/>
                <a:ext cx="1414" cy="508"/>
                <a:chOff x="4446" y="2804"/>
                <a:chExt cx="1414" cy="508"/>
              </a:xfrm>
            </p:grpSpPr>
            <p:sp>
              <p:nvSpPr>
                <p:cNvPr id="20533" name="Text Box 65"/>
                <p:cNvSpPr txBox="1">
                  <a:spLocks noChangeArrowheads="1"/>
                </p:cNvSpPr>
                <p:nvPr/>
              </p:nvSpPr>
              <p:spPr bwMode="auto">
                <a:xfrm>
                  <a:off x="4446" y="2804"/>
                  <a:ext cx="14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2</a:t>
                  </a:r>
                  <a:r>
                    <a:rPr lang="en-US" altLang="en-US" b="1" i="1"/>
                    <a:t> </a:t>
                  </a:r>
                  <a:r>
                    <a:rPr lang="en-US" altLang="en-US" b="1"/>
                    <a:t>–</a:t>
                  </a:r>
                  <a:r>
                    <a:rPr lang="en-US" altLang="en-US" b="1" i="1"/>
                    <a:t> </a:t>
                  </a:r>
                  <a:r>
                    <a:rPr lang="en-US" altLang="en-US" b="1"/>
                    <a:t>3</a:t>
                  </a:r>
                  <a:r>
                    <a:rPr lang="en-US" altLang="en-US" b="1" i="1"/>
                    <a:t>x</a:t>
                  </a:r>
                  <a:r>
                    <a:rPr lang="en-US" altLang="en-US" b="1"/>
                    <a:t> –</a:t>
                  </a:r>
                  <a:r>
                    <a:rPr lang="en-US" altLang="en-US"/>
                    <a:t> </a:t>
                  </a:r>
                  <a:r>
                    <a:rPr lang="en-US" altLang="en-US" b="1"/>
                    <a:t>2</a:t>
                  </a:r>
                </a:p>
              </p:txBody>
            </p:sp>
            <p:sp>
              <p:nvSpPr>
                <p:cNvPr id="20534" name="Text Box 66"/>
                <p:cNvSpPr txBox="1">
                  <a:spLocks noChangeArrowheads="1"/>
                </p:cNvSpPr>
                <p:nvPr/>
              </p:nvSpPr>
              <p:spPr bwMode="auto">
                <a:xfrm>
                  <a:off x="4753" y="3024"/>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p>
              </p:txBody>
            </p:sp>
          </p:grpSp>
          <p:sp>
            <p:nvSpPr>
              <p:cNvPr id="20532" name="Line 67"/>
              <p:cNvSpPr>
                <a:spLocks noChangeShapeType="1"/>
              </p:cNvSpPr>
              <p:nvPr/>
            </p:nvSpPr>
            <p:spPr bwMode="auto">
              <a:xfrm>
                <a:off x="1872" y="1932"/>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6307" name="Group 115"/>
          <p:cNvGrpSpPr>
            <a:grpSpLocks/>
          </p:cNvGrpSpPr>
          <p:nvPr/>
        </p:nvGrpSpPr>
        <p:grpSpPr bwMode="auto">
          <a:xfrm>
            <a:off x="765175" y="3352800"/>
            <a:ext cx="3921125" cy="806450"/>
            <a:chOff x="482" y="2276"/>
            <a:chExt cx="2470" cy="508"/>
          </a:xfrm>
        </p:grpSpPr>
        <p:sp>
          <p:nvSpPr>
            <p:cNvPr id="20516" name="Text Box 74"/>
            <p:cNvSpPr txBox="1">
              <a:spLocks noChangeArrowheads="1"/>
            </p:cNvSpPr>
            <p:nvPr/>
          </p:nvSpPr>
          <p:spPr bwMode="auto">
            <a:xfrm>
              <a:off x="1008" y="2496"/>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17" name="Group 106"/>
            <p:cNvGrpSpPr>
              <a:grpSpLocks/>
            </p:cNvGrpSpPr>
            <p:nvPr/>
          </p:nvGrpSpPr>
          <p:grpSpPr bwMode="auto">
            <a:xfrm>
              <a:off x="482" y="2276"/>
              <a:ext cx="2470" cy="508"/>
              <a:chOff x="482" y="2276"/>
              <a:chExt cx="2470" cy="508"/>
            </a:xfrm>
          </p:grpSpPr>
          <p:grpSp>
            <p:nvGrpSpPr>
              <p:cNvPr id="20518" name="Group 69"/>
              <p:cNvGrpSpPr>
                <a:grpSpLocks/>
              </p:cNvGrpSpPr>
              <p:nvPr/>
            </p:nvGrpSpPr>
            <p:grpSpPr bwMode="auto">
              <a:xfrm>
                <a:off x="482" y="2276"/>
                <a:ext cx="1071" cy="508"/>
                <a:chOff x="770" y="1808"/>
                <a:chExt cx="1071" cy="508"/>
              </a:xfrm>
            </p:grpSpPr>
            <p:grpSp>
              <p:nvGrpSpPr>
                <p:cNvPr id="20524" name="Group 70"/>
                <p:cNvGrpSpPr>
                  <a:grpSpLocks/>
                </p:cNvGrpSpPr>
                <p:nvPr/>
              </p:nvGrpSpPr>
              <p:grpSpPr bwMode="auto">
                <a:xfrm>
                  <a:off x="770" y="1808"/>
                  <a:ext cx="1071" cy="508"/>
                  <a:chOff x="4616" y="2804"/>
                  <a:chExt cx="1071" cy="508"/>
                </a:xfrm>
              </p:grpSpPr>
              <p:sp>
                <p:nvSpPr>
                  <p:cNvPr id="20526" name="Text Box 71"/>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r>
                      <a:rPr lang="en-US" altLang="en-US">
                        <a:solidFill>
                          <a:srgbClr val="FF0000"/>
                        </a:solidFill>
                      </a:rPr>
                      <a:t>–</a:t>
                    </a:r>
                  </a:p>
                </p:txBody>
              </p:sp>
              <p:sp>
                <p:nvSpPr>
                  <p:cNvPr id="20527" name="Text Box 72"/>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5" name="Line 7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9" name="Group 103"/>
              <p:cNvGrpSpPr>
                <a:grpSpLocks/>
              </p:cNvGrpSpPr>
              <p:nvPr/>
            </p:nvGrpSpPr>
            <p:grpSpPr bwMode="auto">
              <a:xfrm>
                <a:off x="519" y="2276"/>
                <a:ext cx="2433" cy="508"/>
                <a:chOff x="519" y="2276"/>
                <a:chExt cx="2433" cy="508"/>
              </a:xfrm>
            </p:grpSpPr>
            <p:grpSp>
              <p:nvGrpSpPr>
                <p:cNvPr id="20520" name="Group 76"/>
                <p:cNvGrpSpPr>
                  <a:grpSpLocks/>
                </p:cNvGrpSpPr>
                <p:nvPr/>
              </p:nvGrpSpPr>
              <p:grpSpPr bwMode="auto">
                <a:xfrm>
                  <a:off x="519" y="2276"/>
                  <a:ext cx="2433" cy="508"/>
                  <a:chOff x="3936" y="2804"/>
                  <a:chExt cx="2433" cy="508"/>
                </a:xfrm>
              </p:grpSpPr>
              <p:sp>
                <p:nvSpPr>
                  <p:cNvPr id="20522" name="Text Box 77"/>
                  <p:cNvSpPr txBox="1">
                    <a:spLocks noChangeArrowheads="1"/>
                  </p:cNvSpPr>
                  <p:nvPr/>
                </p:nvSpPr>
                <p:spPr bwMode="auto">
                  <a:xfrm>
                    <a:off x="3936" y="2804"/>
                    <a:ext cx="2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a:solidFill>
                          <a:srgbClr val="FF0000"/>
                        </a:solidFill>
                      </a:rPr>
                      <a:t>)</a:t>
                    </a:r>
                  </a:p>
                </p:txBody>
              </p:sp>
              <p:sp>
                <p:nvSpPr>
                  <p:cNvPr id="20523" name="Text Box 78"/>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1" name="Line 79"/>
                <p:cNvSpPr>
                  <a:spLocks noChangeShapeType="1"/>
                </p:cNvSpPr>
                <p:nvPr/>
              </p:nvSpPr>
              <p:spPr bwMode="auto">
                <a:xfrm>
                  <a:off x="1344" y="2528"/>
                  <a:ext cx="15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36300" name="Group 108"/>
          <p:cNvGrpSpPr>
            <a:grpSpLocks/>
          </p:cNvGrpSpPr>
          <p:nvPr/>
        </p:nvGrpSpPr>
        <p:grpSpPr bwMode="auto">
          <a:xfrm>
            <a:off x="919163" y="4800600"/>
            <a:ext cx="1900237" cy="806450"/>
            <a:chOff x="369" y="3168"/>
            <a:chExt cx="1197" cy="508"/>
          </a:xfrm>
        </p:grpSpPr>
        <p:grpSp>
          <p:nvGrpSpPr>
            <p:cNvPr id="20512" name="Group 81"/>
            <p:cNvGrpSpPr>
              <a:grpSpLocks/>
            </p:cNvGrpSpPr>
            <p:nvPr/>
          </p:nvGrpSpPr>
          <p:grpSpPr bwMode="auto">
            <a:xfrm>
              <a:off x="369" y="3168"/>
              <a:ext cx="1197" cy="508"/>
              <a:chOff x="4555" y="2804"/>
              <a:chExt cx="1197" cy="508"/>
            </a:xfrm>
          </p:grpSpPr>
          <p:sp>
            <p:nvSpPr>
              <p:cNvPr id="20514" name="Text Box 82"/>
              <p:cNvSpPr txBox="1">
                <a:spLocks noChangeArrowheads="1"/>
              </p:cNvSpPr>
              <p:nvPr/>
            </p:nvSpPr>
            <p:spPr bwMode="auto">
              <a:xfrm>
                <a:off x="4555" y="280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 </a:t>
                </a:r>
                <a:r>
                  <a:rPr lang="en-US" altLang="en-US"/>
                  <a:t>– 3</a:t>
                </a:r>
              </a:p>
            </p:txBody>
          </p:sp>
          <p:sp>
            <p:nvSpPr>
              <p:cNvPr id="20515" name="Text Box 83"/>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1</a:t>
                </a:r>
              </a:p>
            </p:txBody>
          </p:sp>
        </p:grpSp>
        <p:sp>
          <p:nvSpPr>
            <p:cNvPr id="20513" name="Line 84"/>
            <p:cNvSpPr>
              <a:spLocks noChangeShapeType="1"/>
            </p:cNvSpPr>
            <p:nvPr/>
          </p:nvSpPr>
          <p:spPr bwMode="auto">
            <a:xfrm>
              <a:off x="384" y="3420"/>
              <a:ext cx="11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6277" name="Text Box 85"/>
          <p:cNvSpPr txBox="1">
            <a:spLocks noChangeArrowheads="1"/>
          </p:cNvSpPr>
          <p:nvPr/>
        </p:nvSpPr>
        <p:spPr bwMode="auto">
          <a:xfrm>
            <a:off x="4800600" y="501015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136278" name="Text Box 86"/>
          <p:cNvSpPr txBox="1">
            <a:spLocks noChangeArrowheads="1"/>
          </p:cNvSpPr>
          <p:nvPr/>
        </p:nvSpPr>
        <p:spPr bwMode="auto">
          <a:xfrm>
            <a:off x="4800600" y="4286250"/>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136279" name="Freeform 87"/>
          <p:cNvSpPr>
            <a:spLocks/>
          </p:cNvSpPr>
          <p:nvPr/>
        </p:nvSpPr>
        <p:spPr bwMode="auto">
          <a:xfrm>
            <a:off x="2209800" y="3321050"/>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80" name="Freeform 88"/>
          <p:cNvSpPr>
            <a:spLocks/>
          </p:cNvSpPr>
          <p:nvPr/>
        </p:nvSpPr>
        <p:spPr bwMode="auto">
          <a:xfrm>
            <a:off x="2209800" y="3244850"/>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299" name="Group 107"/>
          <p:cNvGrpSpPr>
            <a:grpSpLocks/>
          </p:cNvGrpSpPr>
          <p:nvPr/>
        </p:nvGrpSpPr>
        <p:grpSpPr bwMode="auto">
          <a:xfrm>
            <a:off x="774700" y="4089400"/>
            <a:ext cx="3713163" cy="806450"/>
            <a:chOff x="488" y="2708"/>
            <a:chExt cx="2339" cy="508"/>
          </a:xfrm>
        </p:grpSpPr>
        <p:grpSp>
          <p:nvGrpSpPr>
            <p:cNvPr id="20501" name="Group 90"/>
            <p:cNvGrpSpPr>
              <a:grpSpLocks/>
            </p:cNvGrpSpPr>
            <p:nvPr/>
          </p:nvGrpSpPr>
          <p:grpSpPr bwMode="auto">
            <a:xfrm>
              <a:off x="488" y="2708"/>
              <a:ext cx="1071" cy="508"/>
              <a:chOff x="770" y="1808"/>
              <a:chExt cx="1071" cy="508"/>
            </a:xfrm>
          </p:grpSpPr>
          <p:grpSp>
            <p:nvGrpSpPr>
              <p:cNvPr id="20508" name="Group 91"/>
              <p:cNvGrpSpPr>
                <a:grpSpLocks/>
              </p:cNvGrpSpPr>
              <p:nvPr/>
            </p:nvGrpSpPr>
            <p:grpSpPr bwMode="auto">
              <a:xfrm>
                <a:off x="770" y="1808"/>
                <a:ext cx="1071" cy="508"/>
                <a:chOff x="4616" y="2804"/>
                <a:chExt cx="1071" cy="508"/>
              </a:xfrm>
            </p:grpSpPr>
            <p:sp>
              <p:nvSpPr>
                <p:cNvPr id="20510" name="Text Box 92"/>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p>
              </p:txBody>
            </p:sp>
            <p:sp>
              <p:nvSpPr>
                <p:cNvPr id="20511" name="Text Box 93"/>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9" name="Line 9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02" name="Text Box 95"/>
            <p:cNvSpPr txBox="1">
              <a:spLocks noChangeArrowheads="1"/>
            </p:cNvSpPr>
            <p:nvPr/>
          </p:nvSpPr>
          <p:spPr bwMode="auto">
            <a:xfrm>
              <a:off x="1014" y="2928"/>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03" name="Group 105"/>
            <p:cNvGrpSpPr>
              <a:grpSpLocks/>
            </p:cNvGrpSpPr>
            <p:nvPr/>
          </p:nvGrpSpPr>
          <p:grpSpPr bwMode="auto">
            <a:xfrm>
              <a:off x="657" y="2708"/>
              <a:ext cx="2170" cy="508"/>
              <a:chOff x="657" y="2708"/>
              <a:chExt cx="2170" cy="508"/>
            </a:xfrm>
          </p:grpSpPr>
          <p:grpSp>
            <p:nvGrpSpPr>
              <p:cNvPr id="20504" name="Group 97"/>
              <p:cNvGrpSpPr>
                <a:grpSpLocks/>
              </p:cNvGrpSpPr>
              <p:nvPr/>
            </p:nvGrpSpPr>
            <p:grpSpPr bwMode="auto">
              <a:xfrm>
                <a:off x="657" y="2708"/>
                <a:ext cx="2170" cy="508"/>
                <a:chOff x="4068" y="2804"/>
                <a:chExt cx="2170" cy="508"/>
              </a:xfrm>
            </p:grpSpPr>
            <p:sp>
              <p:nvSpPr>
                <p:cNvPr id="20506" name="Text Box 98"/>
                <p:cNvSpPr txBox="1">
                  <a:spLocks noChangeArrowheads="1"/>
                </p:cNvSpPr>
                <p:nvPr/>
              </p:nvSpPr>
              <p:spPr bwMode="auto">
                <a:xfrm>
                  <a:off x="4068" y="2804"/>
                  <a:ext cx="21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 </a:t>
                  </a:r>
                  <a:r>
                    <a:rPr lang="en-US" altLang="en-US"/>
                    <a:t>+</a:t>
                  </a:r>
                  <a:r>
                    <a:rPr lang="en-US" altLang="en-US" i="1"/>
                    <a:t> </a:t>
                  </a:r>
                  <a:r>
                    <a:rPr lang="en-US" altLang="en-US"/>
                    <a:t>3</a:t>
                  </a:r>
                  <a:r>
                    <a:rPr lang="en-US" altLang="en-US" i="1"/>
                    <a:t>x</a:t>
                  </a:r>
                  <a:r>
                    <a:rPr lang="en-US" altLang="en-US"/>
                    <a:t> + 2</a:t>
                  </a:r>
                </a:p>
              </p:txBody>
            </p:sp>
            <p:sp>
              <p:nvSpPr>
                <p:cNvPr id="20507" name="Text Box 99"/>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5" name="Line 100"/>
              <p:cNvSpPr>
                <a:spLocks noChangeShapeType="1"/>
              </p:cNvSpPr>
              <p:nvPr/>
            </p:nvSpPr>
            <p:spPr bwMode="auto">
              <a:xfrm>
                <a:off x="1350" y="2960"/>
                <a:ext cx="143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6296" name="Freeform 104"/>
          <p:cNvSpPr>
            <a:spLocks/>
          </p:cNvSpPr>
          <p:nvPr/>
        </p:nvSpPr>
        <p:spPr bwMode="auto">
          <a:xfrm>
            <a:off x="2209800" y="3168650"/>
            <a:ext cx="2133600" cy="228600"/>
          </a:xfrm>
          <a:custGeom>
            <a:avLst/>
            <a:gdLst>
              <a:gd name="T0" fmla="*/ 0 w 1344"/>
              <a:gd name="T1" fmla="*/ 2147483646 h 144"/>
              <a:gd name="T2" fmla="*/ 2147483646 w 1344"/>
              <a:gd name="T3" fmla="*/ 0 h 144"/>
              <a:gd name="T4" fmla="*/ 2147483646 w 1344"/>
              <a:gd name="T5" fmla="*/ 2147483646 h 144"/>
              <a:gd name="T6" fmla="*/ 0 60000 65536"/>
              <a:gd name="T7" fmla="*/ 0 60000 65536"/>
              <a:gd name="T8" fmla="*/ 0 60000 65536"/>
            </a:gdLst>
            <a:ahLst/>
            <a:cxnLst>
              <a:cxn ang="T6">
                <a:pos x="T0" y="T1"/>
              </a:cxn>
              <a:cxn ang="T7">
                <a:pos x="T2" y="T3"/>
              </a:cxn>
              <a:cxn ang="T8">
                <a:pos x="T4" y="T5"/>
              </a:cxn>
            </a:cxnLst>
            <a:rect l="0" t="0" r="r" b="b"/>
            <a:pathLst>
              <a:path w="1344" h="144">
                <a:moveTo>
                  <a:pt x="0" y="144"/>
                </a:moveTo>
                <a:cubicBezTo>
                  <a:pt x="368" y="72"/>
                  <a:pt x="736" y="0"/>
                  <a:pt x="960" y="0"/>
                </a:cubicBezTo>
                <a:cubicBezTo>
                  <a:pt x="1184" y="0"/>
                  <a:pt x="1264" y="72"/>
                  <a:pt x="1344" y="144"/>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308" name="Group 116"/>
          <p:cNvGrpSpPr>
            <a:grpSpLocks/>
          </p:cNvGrpSpPr>
          <p:nvPr/>
        </p:nvGrpSpPr>
        <p:grpSpPr bwMode="auto">
          <a:xfrm>
            <a:off x="609600" y="5486400"/>
            <a:ext cx="7924800" cy="974725"/>
            <a:chOff x="384" y="3552"/>
            <a:chExt cx="4992" cy="614"/>
          </a:xfrm>
        </p:grpSpPr>
        <p:sp>
          <p:nvSpPr>
            <p:cNvPr id="20496" name="Text Box 109"/>
            <p:cNvSpPr txBox="1">
              <a:spLocks noChangeArrowheads="1"/>
            </p:cNvSpPr>
            <p:nvPr/>
          </p:nvSpPr>
          <p:spPr bwMode="auto">
            <a:xfrm>
              <a:off x="384" y="3648"/>
              <a:ext cx="49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because this value makes 3</a:t>
              </a:r>
              <a:r>
                <a:rPr lang="en-US" altLang="en-US" i="1"/>
                <a:t>x</a:t>
              </a:r>
              <a:r>
                <a:rPr lang="en-US" altLang="en-US"/>
                <a:t> – 1 equal 0.</a:t>
              </a:r>
            </a:p>
          </p:txBody>
        </p:sp>
        <p:grpSp>
          <p:nvGrpSpPr>
            <p:cNvPr id="20497" name="Group 110"/>
            <p:cNvGrpSpPr>
              <a:grpSpLocks/>
            </p:cNvGrpSpPr>
            <p:nvPr/>
          </p:nvGrpSpPr>
          <p:grpSpPr bwMode="auto">
            <a:xfrm>
              <a:off x="3754" y="3552"/>
              <a:ext cx="374" cy="480"/>
              <a:chOff x="1236" y="1776"/>
              <a:chExt cx="374" cy="480"/>
            </a:xfrm>
          </p:grpSpPr>
          <p:sp>
            <p:nvSpPr>
              <p:cNvPr id="20498" name="Text Box 111"/>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a:t>
                </a:r>
                <a:endParaRPr lang="en-US" altLang="en-US" baseline="30000"/>
              </a:p>
            </p:txBody>
          </p:sp>
          <p:sp>
            <p:nvSpPr>
              <p:cNvPr id="20499" name="Text Box 112"/>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3</a:t>
                </a:r>
              </a:p>
            </p:txBody>
          </p:sp>
          <p:sp>
            <p:nvSpPr>
              <p:cNvPr id="20500" name="Line 113"/>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6245"/>
                                        </p:tgtEl>
                                        <p:attrNameLst>
                                          <p:attrName>style.visibility</p:attrName>
                                        </p:attrNameLst>
                                      </p:cBhvr>
                                      <p:to>
                                        <p:strVal val="visible"/>
                                      </p:to>
                                    </p:set>
                                    <p:animEffect transition="in" filter="strips(downLeft)">
                                      <p:cBhvr>
                                        <p:cTn id="7" dur="500"/>
                                        <p:tgtEl>
                                          <p:spTgt spid="136245"/>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36307"/>
                                        </p:tgtEl>
                                        <p:attrNameLst>
                                          <p:attrName>style.visibility</p:attrName>
                                        </p:attrNameLst>
                                      </p:cBhvr>
                                      <p:to>
                                        <p:strVal val="visible"/>
                                      </p:to>
                                    </p:set>
                                    <p:anim calcmode="lin" valueType="num">
                                      <p:cBhvr>
                                        <p:cTn id="11" dur="1000" fill="hold"/>
                                        <p:tgtEl>
                                          <p:spTgt spid="136307"/>
                                        </p:tgtEl>
                                        <p:attrNameLst>
                                          <p:attrName>ppt_x</p:attrName>
                                        </p:attrNameLst>
                                      </p:cBhvr>
                                      <p:tavLst>
                                        <p:tav tm="0">
                                          <p:val>
                                            <p:strVal val="#ppt_x-.2"/>
                                          </p:val>
                                        </p:tav>
                                        <p:tav tm="100000">
                                          <p:val>
                                            <p:strVal val="#ppt_x"/>
                                          </p:val>
                                        </p:tav>
                                      </p:tavLst>
                                    </p:anim>
                                    <p:anim calcmode="lin" valueType="num">
                                      <p:cBhvr>
                                        <p:cTn id="12" dur="1000" fill="hold"/>
                                        <p:tgtEl>
                                          <p:spTgt spid="136307"/>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36307"/>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136279"/>
                                        </p:tgtEl>
                                        <p:attrNameLst>
                                          <p:attrName>style.visibility</p:attrName>
                                        </p:attrNameLst>
                                      </p:cBhvr>
                                      <p:to>
                                        <p:strVal val="visible"/>
                                      </p:to>
                                    </p:set>
                                    <p:animEffect transition="in" filter="wipe(left)">
                                      <p:cBhvr>
                                        <p:cTn id="17" dur="500"/>
                                        <p:tgtEl>
                                          <p:spTgt spid="136279"/>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136280"/>
                                        </p:tgtEl>
                                        <p:attrNameLst>
                                          <p:attrName>style.visibility</p:attrName>
                                        </p:attrNameLst>
                                      </p:cBhvr>
                                      <p:to>
                                        <p:strVal val="visible"/>
                                      </p:to>
                                    </p:set>
                                    <p:animEffect transition="in" filter="wipe(left)">
                                      <p:cBhvr>
                                        <p:cTn id="21" dur="500"/>
                                        <p:tgtEl>
                                          <p:spTgt spid="136280"/>
                                        </p:tgtEl>
                                      </p:cBhvr>
                                    </p:animEffect>
                                  </p:child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36296"/>
                                        </p:tgtEl>
                                        <p:attrNameLst>
                                          <p:attrName>style.visibility</p:attrName>
                                        </p:attrNameLst>
                                      </p:cBhvr>
                                      <p:to>
                                        <p:strVal val="visible"/>
                                      </p:to>
                                    </p:set>
                                    <p:animEffect transition="in" filter="wipe(left)">
                                      <p:cBhvr>
                                        <p:cTn id="25" dur="500"/>
                                        <p:tgtEl>
                                          <p:spTgt spid="13629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36278"/>
                                        </p:tgtEl>
                                        <p:attrNameLst>
                                          <p:attrName>style.visibility</p:attrName>
                                        </p:attrNameLst>
                                      </p:cBhvr>
                                      <p:to>
                                        <p:strVal val="visible"/>
                                      </p:to>
                                    </p:set>
                                    <p:animEffect transition="in" filter="strips(downLeft)">
                                      <p:cBhvr>
                                        <p:cTn id="30" dur="500"/>
                                        <p:tgtEl>
                                          <p:spTgt spid="136278"/>
                                        </p:tgtEl>
                                      </p:cBhvr>
                                    </p:animEffect>
                                  </p:childTnLst>
                                </p:cTn>
                              </p:par>
                            </p:childTnLst>
                          </p:cTn>
                        </p:par>
                        <p:par>
                          <p:cTn id="31" fill="hold" nodeType="afterGroup">
                            <p:stCondLst>
                              <p:cond delay="500"/>
                            </p:stCondLst>
                            <p:childTnLst>
                              <p:par>
                                <p:cTn id="32" presetID="17" presetClass="entr" presetSubtype="1" fill="hold" nodeType="afterEffect">
                                  <p:stCondLst>
                                    <p:cond delay="0"/>
                                  </p:stCondLst>
                                  <p:childTnLst>
                                    <p:set>
                                      <p:cBhvr>
                                        <p:cTn id="33" dur="1" fill="hold">
                                          <p:stCondLst>
                                            <p:cond delay="0"/>
                                          </p:stCondLst>
                                        </p:cTn>
                                        <p:tgtEl>
                                          <p:spTgt spid="136299"/>
                                        </p:tgtEl>
                                        <p:attrNameLst>
                                          <p:attrName>style.visibility</p:attrName>
                                        </p:attrNameLst>
                                      </p:cBhvr>
                                      <p:to>
                                        <p:strVal val="visible"/>
                                      </p:to>
                                    </p:set>
                                    <p:anim calcmode="lin" valueType="num">
                                      <p:cBhvr>
                                        <p:cTn id="34" dur="500" fill="hold"/>
                                        <p:tgtEl>
                                          <p:spTgt spid="136299"/>
                                        </p:tgtEl>
                                        <p:attrNameLst>
                                          <p:attrName>ppt_x</p:attrName>
                                        </p:attrNameLst>
                                      </p:cBhvr>
                                      <p:tavLst>
                                        <p:tav tm="0">
                                          <p:val>
                                            <p:strVal val="#ppt_x"/>
                                          </p:val>
                                        </p:tav>
                                        <p:tav tm="100000">
                                          <p:val>
                                            <p:strVal val="#ppt_x"/>
                                          </p:val>
                                        </p:tav>
                                      </p:tavLst>
                                    </p:anim>
                                    <p:anim calcmode="lin" valueType="num">
                                      <p:cBhvr>
                                        <p:cTn id="35" dur="500" fill="hold"/>
                                        <p:tgtEl>
                                          <p:spTgt spid="136299"/>
                                        </p:tgtEl>
                                        <p:attrNameLst>
                                          <p:attrName>ppt_y</p:attrName>
                                        </p:attrNameLst>
                                      </p:cBhvr>
                                      <p:tavLst>
                                        <p:tav tm="0">
                                          <p:val>
                                            <p:strVal val="#ppt_y-#ppt_h/2"/>
                                          </p:val>
                                        </p:tav>
                                        <p:tav tm="100000">
                                          <p:val>
                                            <p:strVal val="#ppt_y"/>
                                          </p:val>
                                        </p:tav>
                                      </p:tavLst>
                                    </p:anim>
                                    <p:anim calcmode="lin" valueType="num">
                                      <p:cBhvr>
                                        <p:cTn id="36" dur="500" fill="hold"/>
                                        <p:tgtEl>
                                          <p:spTgt spid="136299"/>
                                        </p:tgtEl>
                                        <p:attrNameLst>
                                          <p:attrName>ppt_w</p:attrName>
                                        </p:attrNameLst>
                                      </p:cBhvr>
                                      <p:tavLst>
                                        <p:tav tm="0">
                                          <p:val>
                                            <p:strVal val="#ppt_w"/>
                                          </p:val>
                                        </p:tav>
                                        <p:tav tm="100000">
                                          <p:val>
                                            <p:strVal val="#ppt_w"/>
                                          </p:val>
                                        </p:tav>
                                      </p:tavLst>
                                    </p:anim>
                                    <p:anim calcmode="lin" valueType="num">
                                      <p:cBhvr>
                                        <p:cTn id="37" dur="500" fill="hold"/>
                                        <p:tgtEl>
                                          <p:spTgt spid="136299"/>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6277"/>
                                        </p:tgtEl>
                                        <p:attrNameLst>
                                          <p:attrName>style.visibility</p:attrName>
                                        </p:attrNameLst>
                                      </p:cBhvr>
                                      <p:to>
                                        <p:strVal val="visible"/>
                                      </p:to>
                                    </p:set>
                                    <p:animEffect transition="in" filter="strips(downLeft)">
                                      <p:cBhvr>
                                        <p:cTn id="42" dur="500"/>
                                        <p:tgtEl>
                                          <p:spTgt spid="136277"/>
                                        </p:tgtEl>
                                      </p:cBhvr>
                                    </p:animEffect>
                                  </p:childTnLst>
                                </p:cTn>
                              </p:par>
                            </p:childTnLst>
                          </p:cTn>
                        </p:par>
                        <p:par>
                          <p:cTn id="43" fill="hold" nodeType="afterGroup">
                            <p:stCondLst>
                              <p:cond delay="500"/>
                            </p:stCondLst>
                            <p:childTnLst>
                              <p:par>
                                <p:cTn id="44" presetID="5" presetClass="entr" presetSubtype="10" fill="hold" nodeType="afterEffect">
                                  <p:stCondLst>
                                    <p:cond delay="0"/>
                                  </p:stCondLst>
                                  <p:childTnLst>
                                    <p:set>
                                      <p:cBhvr>
                                        <p:cTn id="45" dur="1" fill="hold">
                                          <p:stCondLst>
                                            <p:cond delay="0"/>
                                          </p:stCondLst>
                                        </p:cTn>
                                        <p:tgtEl>
                                          <p:spTgt spid="136300"/>
                                        </p:tgtEl>
                                        <p:attrNameLst>
                                          <p:attrName>style.visibility</p:attrName>
                                        </p:attrNameLst>
                                      </p:cBhvr>
                                      <p:to>
                                        <p:strVal val="visible"/>
                                      </p:to>
                                    </p:set>
                                    <p:animEffect transition="in" filter="checkerboard(across)">
                                      <p:cBhvr>
                                        <p:cTn id="46" dur="500"/>
                                        <p:tgtEl>
                                          <p:spTgt spid="13630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nodeType="clickEffect">
                                  <p:stCondLst>
                                    <p:cond delay="0"/>
                                  </p:stCondLst>
                                  <p:childTnLst>
                                    <p:set>
                                      <p:cBhvr>
                                        <p:cTn id="50" dur="1" fill="hold">
                                          <p:stCondLst>
                                            <p:cond delay="0"/>
                                          </p:stCondLst>
                                        </p:cTn>
                                        <p:tgtEl>
                                          <p:spTgt spid="136308"/>
                                        </p:tgtEl>
                                        <p:attrNameLst>
                                          <p:attrName>style.visibility</p:attrName>
                                        </p:attrNameLst>
                                      </p:cBhvr>
                                      <p:to>
                                        <p:strVal val="visible"/>
                                      </p:to>
                                    </p:set>
                                    <p:anim calcmode="lin" valueType="num">
                                      <p:cBhvr>
                                        <p:cTn id="51" dur="500" fill="hold"/>
                                        <p:tgtEl>
                                          <p:spTgt spid="136308"/>
                                        </p:tgtEl>
                                        <p:attrNameLst>
                                          <p:attrName>ppt_w</p:attrName>
                                        </p:attrNameLst>
                                      </p:cBhvr>
                                      <p:tavLst>
                                        <p:tav tm="0">
                                          <p:val>
                                            <p:fltVal val="0"/>
                                          </p:val>
                                        </p:tav>
                                        <p:tav tm="100000">
                                          <p:val>
                                            <p:strVal val="#ppt_w"/>
                                          </p:val>
                                        </p:tav>
                                      </p:tavLst>
                                    </p:anim>
                                    <p:anim calcmode="lin" valueType="num">
                                      <p:cBhvr>
                                        <p:cTn id="52" dur="500" fill="hold"/>
                                        <p:tgtEl>
                                          <p:spTgt spid="136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45" grpId="0"/>
      <p:bldP spid="136277" grpId="0"/>
      <p:bldP spid="136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898525" y="1066800"/>
            <a:ext cx="73310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To add or subtract rational expressions with unlike denominators, first find the least common denominator (LCD). The LCD is the least common multiple of the polynomials in the denominators.</a:t>
            </a:r>
          </a:p>
        </p:txBody>
      </p:sp>
      <p:pic>
        <p:nvPicPr>
          <p:cNvPr id="19047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124200"/>
            <a:ext cx="62103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0472"/>
                                        </p:tgtEl>
                                        <p:attrNameLst>
                                          <p:attrName>style.visibility</p:attrName>
                                        </p:attrNameLst>
                                      </p:cBhvr>
                                      <p:to>
                                        <p:strVal val="visible"/>
                                      </p:to>
                                    </p:set>
                                    <p:animEffect transition="in" filter="box(in)">
                                      <p:cBhvr>
                                        <p:cTn id="7" dur="500"/>
                                        <p:tgtEl>
                                          <p:spTgt spid="190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5208</TotalTime>
  <Words>2561</Words>
  <Application>Microsoft Office PowerPoint</Application>
  <PresentationFormat>On-screen Show (4:3)</PresentationFormat>
  <Paragraphs>493</Paragraphs>
  <Slides>30</Slides>
  <Notes>29</Notes>
  <HiddenSlides>0</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30</vt:i4>
      </vt:variant>
    </vt:vector>
  </HeadingPairs>
  <TitlesOfParts>
    <vt:vector size="41" baseType="lpstr">
      <vt:lpstr>Verdana</vt:lpstr>
      <vt:lpstr>Arial</vt:lpstr>
      <vt:lpstr>Arial Black</vt:lpstr>
      <vt:lpstr>Times</vt:lpstr>
      <vt:lpstr>Arial MT Bl</vt:lpstr>
      <vt:lpstr>Symbol</vt:lpstr>
      <vt:lpstr>Default Design</vt:lpstr>
      <vt:lpstr>iRespondQuestionMaster</vt:lpstr>
      <vt:lpstr>iRespondGraphMaster</vt:lpstr>
      <vt:lpstr>1_Default Design</vt:lpstr>
      <vt:lpstr>MathType 5.0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Allerie Sweet</cp:lastModifiedBy>
  <cp:revision>252</cp:revision>
  <dcterms:created xsi:type="dcterms:W3CDTF">2002-10-14T18:20:28Z</dcterms:created>
  <dcterms:modified xsi:type="dcterms:W3CDTF">2016-09-21T15:28:09Z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